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79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5" r:id="rId19"/>
    <p:sldId id="272" r:id="rId20"/>
    <p:sldId id="274" r:id="rId21"/>
    <p:sldId id="277" r:id="rId22"/>
    <p:sldId id="278" r:id="rId23"/>
    <p:sldId id="266" r:id="rId24"/>
    <p:sldId id="289" r:id="rId25"/>
    <p:sldId id="290" r:id="rId26"/>
    <p:sldId id="291" r:id="rId27"/>
    <p:sldId id="292" r:id="rId28"/>
    <p:sldId id="295" r:id="rId29"/>
    <p:sldId id="286" r:id="rId30"/>
    <p:sldId id="294" r:id="rId31"/>
    <p:sldId id="288" r:id="rId32"/>
    <p:sldId id="297" r:id="rId33"/>
    <p:sldId id="298" r:id="rId34"/>
    <p:sldId id="296" r:id="rId35"/>
    <p:sldId id="287" r:id="rId36"/>
    <p:sldId id="26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76D59-AEAA-4563-8CE1-99ED75C02802}" type="doc">
      <dgm:prSet loTypeId="urn:microsoft.com/office/officeart/2005/8/layout/pyramid1" loCatId="pyramid" qsTypeId="urn:microsoft.com/office/officeart/2005/8/quickstyle/3d6" qsCatId="3D" csTypeId="urn:microsoft.com/office/officeart/2005/8/colors/colorful3" csCatId="colorful" phldr="1"/>
      <dgm:spPr/>
    </dgm:pt>
    <dgm:pt modelId="{8D0D0AA0-8235-46AC-997C-ACC83D0EBCD3}">
      <dgm:prSet phldrT="[Texte]"/>
      <dgm:spPr/>
      <dgm:t>
        <a:bodyPr/>
        <a:lstStyle/>
        <a:p>
          <a:r>
            <a:rPr lang="fr-FR" dirty="0" smtClean="0"/>
            <a:t>Besoins de réalisation </a:t>
          </a:r>
          <a:endParaRPr lang="fr-FR" dirty="0"/>
        </a:p>
      </dgm:t>
    </dgm:pt>
    <dgm:pt modelId="{966E046B-3733-470A-9382-75C93B693875}" type="parTrans" cxnId="{5D2FE5A3-7F0C-4EDD-A68F-1D4F441BDAAD}">
      <dgm:prSet/>
      <dgm:spPr/>
      <dgm:t>
        <a:bodyPr/>
        <a:lstStyle/>
        <a:p>
          <a:endParaRPr lang="fr-FR"/>
        </a:p>
      </dgm:t>
    </dgm:pt>
    <dgm:pt modelId="{F8F3B81E-5FB8-4D9D-8814-BEC4B814F36C}" type="sibTrans" cxnId="{5D2FE5A3-7F0C-4EDD-A68F-1D4F441BDAAD}">
      <dgm:prSet/>
      <dgm:spPr/>
      <dgm:t>
        <a:bodyPr/>
        <a:lstStyle/>
        <a:p>
          <a:endParaRPr lang="fr-FR"/>
        </a:p>
      </dgm:t>
    </dgm:pt>
    <dgm:pt modelId="{51DDB16E-BC3A-4A59-B9DB-9A571577D61C}">
      <dgm:prSet phldrT="[Texte]"/>
      <dgm:spPr/>
      <dgm:t>
        <a:bodyPr/>
        <a:lstStyle/>
        <a:p>
          <a:r>
            <a:rPr lang="fr-FR" dirty="0" smtClean="0"/>
            <a:t>Besoin d’estime</a:t>
          </a:r>
        </a:p>
      </dgm:t>
    </dgm:pt>
    <dgm:pt modelId="{06FA5916-647E-44EF-BB85-C6770D2D2A09}" type="parTrans" cxnId="{A1694558-D91D-4431-B1EB-5B097E9934DD}">
      <dgm:prSet/>
      <dgm:spPr/>
      <dgm:t>
        <a:bodyPr/>
        <a:lstStyle/>
        <a:p>
          <a:endParaRPr lang="fr-FR"/>
        </a:p>
      </dgm:t>
    </dgm:pt>
    <dgm:pt modelId="{58654987-F514-4CB4-9C0B-CBAA49E685CB}" type="sibTrans" cxnId="{A1694558-D91D-4431-B1EB-5B097E9934DD}">
      <dgm:prSet/>
      <dgm:spPr/>
      <dgm:t>
        <a:bodyPr/>
        <a:lstStyle/>
        <a:p>
          <a:endParaRPr lang="fr-FR"/>
        </a:p>
      </dgm:t>
    </dgm:pt>
    <dgm:pt modelId="{80FFCB3D-0980-4C4F-8841-78D3C10131D8}">
      <dgm:prSet phldrT="[Texte]"/>
      <dgm:spPr/>
      <dgm:t>
        <a:bodyPr/>
        <a:lstStyle/>
        <a:p>
          <a:r>
            <a:rPr lang="fr-FR" dirty="0" smtClean="0"/>
            <a:t>Besoin d’appartenance</a:t>
          </a:r>
          <a:endParaRPr lang="fr-FR" dirty="0"/>
        </a:p>
      </dgm:t>
    </dgm:pt>
    <dgm:pt modelId="{FC01B3CB-E365-43EA-A647-B9D7D9420D1B}" type="parTrans" cxnId="{977682F6-3F0D-464C-9F30-81762D7F68A0}">
      <dgm:prSet/>
      <dgm:spPr/>
      <dgm:t>
        <a:bodyPr/>
        <a:lstStyle/>
        <a:p>
          <a:endParaRPr lang="fr-FR"/>
        </a:p>
      </dgm:t>
    </dgm:pt>
    <dgm:pt modelId="{BCDB0002-13A1-4432-86BB-74B3E9E545F4}" type="sibTrans" cxnId="{977682F6-3F0D-464C-9F30-81762D7F68A0}">
      <dgm:prSet/>
      <dgm:spPr/>
      <dgm:t>
        <a:bodyPr/>
        <a:lstStyle/>
        <a:p>
          <a:endParaRPr lang="fr-FR"/>
        </a:p>
      </dgm:t>
    </dgm:pt>
    <dgm:pt modelId="{80D495B0-379C-43F5-AFCC-A791AEC67D58}">
      <dgm:prSet phldrT="[Texte]"/>
      <dgm:spPr/>
      <dgm:t>
        <a:bodyPr/>
        <a:lstStyle/>
        <a:p>
          <a:r>
            <a:rPr lang="fr-FR" dirty="0" smtClean="0"/>
            <a:t>Besoin de sécurité</a:t>
          </a:r>
          <a:endParaRPr lang="fr-FR" dirty="0"/>
        </a:p>
      </dgm:t>
    </dgm:pt>
    <dgm:pt modelId="{D2B27F87-E95B-4067-9675-1D970A5A52D2}" type="parTrans" cxnId="{048F8557-9A6C-4B13-8E9A-2850B7EC9A63}">
      <dgm:prSet/>
      <dgm:spPr/>
      <dgm:t>
        <a:bodyPr/>
        <a:lstStyle/>
        <a:p>
          <a:endParaRPr lang="fr-FR"/>
        </a:p>
      </dgm:t>
    </dgm:pt>
    <dgm:pt modelId="{DAF58641-0F35-44A2-8760-D162A0F6CAA7}" type="sibTrans" cxnId="{048F8557-9A6C-4B13-8E9A-2850B7EC9A63}">
      <dgm:prSet/>
      <dgm:spPr/>
      <dgm:t>
        <a:bodyPr/>
        <a:lstStyle/>
        <a:p>
          <a:endParaRPr lang="fr-FR"/>
        </a:p>
      </dgm:t>
    </dgm:pt>
    <dgm:pt modelId="{68D0ED0E-05C9-4850-9B01-014429BB5170}">
      <dgm:prSet phldrT="[Texte]"/>
      <dgm:spPr/>
      <dgm:t>
        <a:bodyPr/>
        <a:lstStyle/>
        <a:p>
          <a:r>
            <a:rPr lang="fr-FR" dirty="0" smtClean="0"/>
            <a:t>Besoin physiologique</a:t>
          </a:r>
          <a:endParaRPr lang="fr-FR" dirty="0"/>
        </a:p>
      </dgm:t>
    </dgm:pt>
    <dgm:pt modelId="{EA8A188F-1C4D-4DE2-9C07-ADC27A35AD21}" type="parTrans" cxnId="{1A2F49BF-588B-47A1-BB0B-C989E190B754}">
      <dgm:prSet/>
      <dgm:spPr/>
      <dgm:t>
        <a:bodyPr/>
        <a:lstStyle/>
        <a:p>
          <a:endParaRPr lang="fr-FR"/>
        </a:p>
      </dgm:t>
    </dgm:pt>
    <dgm:pt modelId="{AD89C2E4-DA17-41A3-B013-E27B3CF32D69}" type="sibTrans" cxnId="{1A2F49BF-588B-47A1-BB0B-C989E190B754}">
      <dgm:prSet/>
      <dgm:spPr/>
      <dgm:t>
        <a:bodyPr/>
        <a:lstStyle/>
        <a:p>
          <a:endParaRPr lang="fr-FR"/>
        </a:p>
      </dgm:t>
    </dgm:pt>
    <dgm:pt modelId="{0BEE5C85-EFE7-4CA5-ADD6-A912496CCD38}" type="pres">
      <dgm:prSet presAssocID="{29476D59-AEAA-4563-8CE1-99ED75C02802}" presName="Name0" presStyleCnt="0">
        <dgm:presLayoutVars>
          <dgm:dir/>
          <dgm:animLvl val="lvl"/>
          <dgm:resizeHandles val="exact"/>
        </dgm:presLayoutVars>
      </dgm:prSet>
      <dgm:spPr/>
    </dgm:pt>
    <dgm:pt modelId="{AE024A23-C7D4-416F-B3E0-D9001D8365F4}" type="pres">
      <dgm:prSet presAssocID="{8D0D0AA0-8235-46AC-997C-ACC83D0EBCD3}" presName="Name8" presStyleCnt="0"/>
      <dgm:spPr/>
    </dgm:pt>
    <dgm:pt modelId="{4D8D103E-69F2-4583-81AC-D049FF90A47F}" type="pres">
      <dgm:prSet presAssocID="{8D0D0AA0-8235-46AC-997C-ACC83D0EBCD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DA9292-7432-49CF-89A3-5A11E8EF6D9B}" type="pres">
      <dgm:prSet presAssocID="{8D0D0AA0-8235-46AC-997C-ACC83D0EBC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3AD4B5-C0D8-46BF-A892-67FC56181605}" type="pres">
      <dgm:prSet presAssocID="{51DDB16E-BC3A-4A59-B9DB-9A571577D61C}" presName="Name8" presStyleCnt="0"/>
      <dgm:spPr/>
    </dgm:pt>
    <dgm:pt modelId="{BBDDB468-B594-456B-80BA-5C8C7A97FEB3}" type="pres">
      <dgm:prSet presAssocID="{51DDB16E-BC3A-4A59-B9DB-9A571577D61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172602-6198-4B2B-9A2B-E9E74E61F257}" type="pres">
      <dgm:prSet presAssocID="{51DDB16E-BC3A-4A59-B9DB-9A571577D6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A73C08-B759-4DAF-87AC-4679EA2029DE}" type="pres">
      <dgm:prSet presAssocID="{80FFCB3D-0980-4C4F-8841-78D3C10131D8}" presName="Name8" presStyleCnt="0"/>
      <dgm:spPr/>
    </dgm:pt>
    <dgm:pt modelId="{DC977DB2-E3C6-4B9E-9F1C-D12CFA9A065F}" type="pres">
      <dgm:prSet presAssocID="{80FFCB3D-0980-4C4F-8841-78D3C10131D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FD49FC-713A-43FC-9EE3-ECECF7709932}" type="pres">
      <dgm:prSet presAssocID="{80FFCB3D-0980-4C4F-8841-78D3C10131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03138-D9F0-4873-B2CC-76E497DFDBCB}" type="pres">
      <dgm:prSet presAssocID="{80D495B0-379C-43F5-AFCC-A791AEC67D58}" presName="Name8" presStyleCnt="0"/>
      <dgm:spPr/>
    </dgm:pt>
    <dgm:pt modelId="{80C31AE0-BFFF-4E0E-8405-2AA41C8671B9}" type="pres">
      <dgm:prSet presAssocID="{80D495B0-379C-43F5-AFCC-A791AEC67D5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B39E30-CFF4-4D57-B73B-EACF82C62F20}" type="pres">
      <dgm:prSet presAssocID="{80D495B0-379C-43F5-AFCC-A791AEC67D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0A4980-9C9D-4577-8039-A913420B8E7A}" type="pres">
      <dgm:prSet presAssocID="{68D0ED0E-05C9-4850-9B01-014429BB5170}" presName="Name8" presStyleCnt="0"/>
      <dgm:spPr/>
    </dgm:pt>
    <dgm:pt modelId="{552103E1-E46D-4ADD-9EE8-FA118EF70B4A}" type="pres">
      <dgm:prSet presAssocID="{68D0ED0E-05C9-4850-9B01-014429BB517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CCE67C-3DBB-4FB8-A839-520C17240B13}" type="pres">
      <dgm:prSet presAssocID="{68D0ED0E-05C9-4850-9B01-014429BB51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1BC000-CDCD-428F-A35F-C28F7A80D626}" type="presOf" srcId="{80FFCB3D-0980-4C4F-8841-78D3C10131D8}" destId="{C6FD49FC-713A-43FC-9EE3-ECECF7709932}" srcOrd="1" destOrd="0" presId="urn:microsoft.com/office/officeart/2005/8/layout/pyramid1"/>
    <dgm:cxn modelId="{D7DFF965-77FA-456C-83EC-CCE5266D6D6A}" type="presOf" srcId="{8D0D0AA0-8235-46AC-997C-ACC83D0EBCD3}" destId="{4D8D103E-69F2-4583-81AC-D049FF90A47F}" srcOrd="0" destOrd="0" presId="urn:microsoft.com/office/officeart/2005/8/layout/pyramid1"/>
    <dgm:cxn modelId="{43FDD082-F61F-4CCF-8AEE-81FD68D1D3A7}" type="presOf" srcId="{68D0ED0E-05C9-4850-9B01-014429BB5170}" destId="{552103E1-E46D-4ADD-9EE8-FA118EF70B4A}" srcOrd="0" destOrd="0" presId="urn:microsoft.com/office/officeart/2005/8/layout/pyramid1"/>
    <dgm:cxn modelId="{1A2F49BF-588B-47A1-BB0B-C989E190B754}" srcId="{29476D59-AEAA-4563-8CE1-99ED75C02802}" destId="{68D0ED0E-05C9-4850-9B01-014429BB5170}" srcOrd="4" destOrd="0" parTransId="{EA8A188F-1C4D-4DE2-9C07-ADC27A35AD21}" sibTransId="{AD89C2E4-DA17-41A3-B013-E27B3CF32D69}"/>
    <dgm:cxn modelId="{1155E0C0-F349-41B8-9DF7-B453D53A3D52}" type="presOf" srcId="{80FFCB3D-0980-4C4F-8841-78D3C10131D8}" destId="{DC977DB2-E3C6-4B9E-9F1C-D12CFA9A065F}" srcOrd="0" destOrd="0" presId="urn:microsoft.com/office/officeart/2005/8/layout/pyramid1"/>
    <dgm:cxn modelId="{3858C4A6-9788-40E4-8B72-8BD8A69316D0}" type="presOf" srcId="{51DDB16E-BC3A-4A59-B9DB-9A571577D61C}" destId="{BBDDB468-B594-456B-80BA-5C8C7A97FEB3}" srcOrd="0" destOrd="0" presId="urn:microsoft.com/office/officeart/2005/8/layout/pyramid1"/>
    <dgm:cxn modelId="{977682F6-3F0D-464C-9F30-81762D7F68A0}" srcId="{29476D59-AEAA-4563-8CE1-99ED75C02802}" destId="{80FFCB3D-0980-4C4F-8841-78D3C10131D8}" srcOrd="2" destOrd="0" parTransId="{FC01B3CB-E365-43EA-A647-B9D7D9420D1B}" sibTransId="{BCDB0002-13A1-4432-86BB-74B3E9E545F4}"/>
    <dgm:cxn modelId="{EA7D5D1A-1D91-4EB4-AF2A-2ECBD7BB8973}" type="presOf" srcId="{8D0D0AA0-8235-46AC-997C-ACC83D0EBCD3}" destId="{61DA9292-7432-49CF-89A3-5A11E8EF6D9B}" srcOrd="1" destOrd="0" presId="urn:microsoft.com/office/officeart/2005/8/layout/pyramid1"/>
    <dgm:cxn modelId="{B09B01BD-13D0-4EAC-AD51-B65330870289}" type="presOf" srcId="{68D0ED0E-05C9-4850-9B01-014429BB5170}" destId="{ACCCE67C-3DBB-4FB8-A839-520C17240B13}" srcOrd="1" destOrd="0" presId="urn:microsoft.com/office/officeart/2005/8/layout/pyramid1"/>
    <dgm:cxn modelId="{2EAB113C-9E35-4B00-8FEE-A76C4E0C074A}" type="presOf" srcId="{80D495B0-379C-43F5-AFCC-A791AEC67D58}" destId="{3CB39E30-CFF4-4D57-B73B-EACF82C62F20}" srcOrd="1" destOrd="0" presId="urn:microsoft.com/office/officeart/2005/8/layout/pyramid1"/>
    <dgm:cxn modelId="{5D2FE5A3-7F0C-4EDD-A68F-1D4F441BDAAD}" srcId="{29476D59-AEAA-4563-8CE1-99ED75C02802}" destId="{8D0D0AA0-8235-46AC-997C-ACC83D0EBCD3}" srcOrd="0" destOrd="0" parTransId="{966E046B-3733-470A-9382-75C93B693875}" sibTransId="{F8F3B81E-5FB8-4D9D-8814-BEC4B814F36C}"/>
    <dgm:cxn modelId="{4D783D5A-EF7D-4E29-A72B-4B621B7F633C}" type="presOf" srcId="{80D495B0-379C-43F5-AFCC-A791AEC67D58}" destId="{80C31AE0-BFFF-4E0E-8405-2AA41C8671B9}" srcOrd="0" destOrd="0" presId="urn:microsoft.com/office/officeart/2005/8/layout/pyramid1"/>
    <dgm:cxn modelId="{C1811B5E-B4CA-43E9-911D-CE03DE62437F}" type="presOf" srcId="{29476D59-AEAA-4563-8CE1-99ED75C02802}" destId="{0BEE5C85-EFE7-4CA5-ADD6-A912496CCD38}" srcOrd="0" destOrd="0" presId="urn:microsoft.com/office/officeart/2005/8/layout/pyramid1"/>
    <dgm:cxn modelId="{048F8557-9A6C-4B13-8E9A-2850B7EC9A63}" srcId="{29476D59-AEAA-4563-8CE1-99ED75C02802}" destId="{80D495B0-379C-43F5-AFCC-A791AEC67D58}" srcOrd="3" destOrd="0" parTransId="{D2B27F87-E95B-4067-9675-1D970A5A52D2}" sibTransId="{DAF58641-0F35-44A2-8760-D162A0F6CAA7}"/>
    <dgm:cxn modelId="{A1694558-D91D-4431-B1EB-5B097E9934DD}" srcId="{29476D59-AEAA-4563-8CE1-99ED75C02802}" destId="{51DDB16E-BC3A-4A59-B9DB-9A571577D61C}" srcOrd="1" destOrd="0" parTransId="{06FA5916-647E-44EF-BB85-C6770D2D2A09}" sibTransId="{58654987-F514-4CB4-9C0B-CBAA49E685CB}"/>
    <dgm:cxn modelId="{E3B28FB1-D616-4DB1-9BCE-83BF0DE87230}" type="presOf" srcId="{51DDB16E-BC3A-4A59-B9DB-9A571577D61C}" destId="{86172602-6198-4B2B-9A2B-E9E74E61F257}" srcOrd="1" destOrd="0" presId="urn:microsoft.com/office/officeart/2005/8/layout/pyramid1"/>
    <dgm:cxn modelId="{8E20F7EA-D3A8-4D6E-B2BC-42C75B41D5CD}" type="presParOf" srcId="{0BEE5C85-EFE7-4CA5-ADD6-A912496CCD38}" destId="{AE024A23-C7D4-416F-B3E0-D9001D8365F4}" srcOrd="0" destOrd="0" presId="urn:microsoft.com/office/officeart/2005/8/layout/pyramid1"/>
    <dgm:cxn modelId="{BED39B49-D9AE-4FC9-9AD2-03E4A2862AED}" type="presParOf" srcId="{AE024A23-C7D4-416F-B3E0-D9001D8365F4}" destId="{4D8D103E-69F2-4583-81AC-D049FF90A47F}" srcOrd="0" destOrd="0" presId="urn:microsoft.com/office/officeart/2005/8/layout/pyramid1"/>
    <dgm:cxn modelId="{7496728B-46B1-45C2-A9FE-C48080A833F4}" type="presParOf" srcId="{AE024A23-C7D4-416F-B3E0-D9001D8365F4}" destId="{61DA9292-7432-49CF-89A3-5A11E8EF6D9B}" srcOrd="1" destOrd="0" presId="urn:microsoft.com/office/officeart/2005/8/layout/pyramid1"/>
    <dgm:cxn modelId="{54780A99-0C72-452D-9DAF-C35DD17C44CF}" type="presParOf" srcId="{0BEE5C85-EFE7-4CA5-ADD6-A912496CCD38}" destId="{A43AD4B5-C0D8-46BF-A892-67FC56181605}" srcOrd="1" destOrd="0" presId="urn:microsoft.com/office/officeart/2005/8/layout/pyramid1"/>
    <dgm:cxn modelId="{30F5D2BB-FE18-4EB2-9B05-0D5E9CCCF1DE}" type="presParOf" srcId="{A43AD4B5-C0D8-46BF-A892-67FC56181605}" destId="{BBDDB468-B594-456B-80BA-5C8C7A97FEB3}" srcOrd="0" destOrd="0" presId="urn:microsoft.com/office/officeart/2005/8/layout/pyramid1"/>
    <dgm:cxn modelId="{189C9268-91BD-451D-AE7A-2E07734E0DBF}" type="presParOf" srcId="{A43AD4B5-C0D8-46BF-A892-67FC56181605}" destId="{86172602-6198-4B2B-9A2B-E9E74E61F257}" srcOrd="1" destOrd="0" presId="urn:microsoft.com/office/officeart/2005/8/layout/pyramid1"/>
    <dgm:cxn modelId="{7EFD7F92-CA27-473C-90E2-0DCA95945DD4}" type="presParOf" srcId="{0BEE5C85-EFE7-4CA5-ADD6-A912496CCD38}" destId="{83A73C08-B759-4DAF-87AC-4679EA2029DE}" srcOrd="2" destOrd="0" presId="urn:microsoft.com/office/officeart/2005/8/layout/pyramid1"/>
    <dgm:cxn modelId="{B859AD62-DCC4-42CD-9ABE-628F3583B6A8}" type="presParOf" srcId="{83A73C08-B759-4DAF-87AC-4679EA2029DE}" destId="{DC977DB2-E3C6-4B9E-9F1C-D12CFA9A065F}" srcOrd="0" destOrd="0" presId="urn:microsoft.com/office/officeart/2005/8/layout/pyramid1"/>
    <dgm:cxn modelId="{BC7675F6-77B4-4AF6-B351-F1FE646CDEC6}" type="presParOf" srcId="{83A73C08-B759-4DAF-87AC-4679EA2029DE}" destId="{C6FD49FC-713A-43FC-9EE3-ECECF7709932}" srcOrd="1" destOrd="0" presId="urn:microsoft.com/office/officeart/2005/8/layout/pyramid1"/>
    <dgm:cxn modelId="{DD80857D-E1DE-4730-9811-1B74E41253E8}" type="presParOf" srcId="{0BEE5C85-EFE7-4CA5-ADD6-A912496CCD38}" destId="{B8103138-D9F0-4873-B2CC-76E497DFDBCB}" srcOrd="3" destOrd="0" presId="urn:microsoft.com/office/officeart/2005/8/layout/pyramid1"/>
    <dgm:cxn modelId="{9759EB27-06E1-4585-BC09-09C3D9AAF831}" type="presParOf" srcId="{B8103138-D9F0-4873-B2CC-76E497DFDBCB}" destId="{80C31AE0-BFFF-4E0E-8405-2AA41C8671B9}" srcOrd="0" destOrd="0" presId="urn:microsoft.com/office/officeart/2005/8/layout/pyramid1"/>
    <dgm:cxn modelId="{89C491DC-DD48-4D00-AB48-34A87BE1CC31}" type="presParOf" srcId="{B8103138-D9F0-4873-B2CC-76E497DFDBCB}" destId="{3CB39E30-CFF4-4D57-B73B-EACF82C62F20}" srcOrd="1" destOrd="0" presId="urn:microsoft.com/office/officeart/2005/8/layout/pyramid1"/>
    <dgm:cxn modelId="{22551662-7C10-4AF8-A27F-3A054020F85C}" type="presParOf" srcId="{0BEE5C85-EFE7-4CA5-ADD6-A912496CCD38}" destId="{190A4980-9C9D-4577-8039-A913420B8E7A}" srcOrd="4" destOrd="0" presId="urn:microsoft.com/office/officeart/2005/8/layout/pyramid1"/>
    <dgm:cxn modelId="{DD31CE14-3AB6-44B8-A349-E69025270EA6}" type="presParOf" srcId="{190A4980-9C9D-4577-8039-A913420B8E7A}" destId="{552103E1-E46D-4ADD-9EE8-FA118EF70B4A}" srcOrd="0" destOrd="0" presId="urn:microsoft.com/office/officeart/2005/8/layout/pyramid1"/>
    <dgm:cxn modelId="{20E452C6-F9BA-4348-B33A-4EB8BFFF2CA3}" type="presParOf" srcId="{190A4980-9C9D-4577-8039-A913420B8E7A}" destId="{ACCCE67C-3DBB-4FB8-A839-520C17240B13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9D991-7CFA-4DFB-BBDD-AA841BB52F7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C8A47E6-53DC-498F-A701-EBF715C4D988}">
      <dgm:prSet phldrT="[Texte]"/>
      <dgm:spPr/>
      <dgm:t>
        <a:bodyPr/>
        <a:lstStyle/>
        <a:p>
          <a:r>
            <a:rPr lang="fr-FR" dirty="0" smtClean="0"/>
            <a:t>Confiance</a:t>
          </a:r>
          <a:endParaRPr lang="fr-FR" dirty="0"/>
        </a:p>
      </dgm:t>
    </dgm:pt>
    <dgm:pt modelId="{71503CD8-886B-4D07-AEBB-83DE85496A8A}" type="parTrans" cxnId="{A8220A67-8641-42F0-9B8E-D4C23824ACAA}">
      <dgm:prSet/>
      <dgm:spPr/>
      <dgm:t>
        <a:bodyPr/>
        <a:lstStyle/>
        <a:p>
          <a:endParaRPr lang="fr-FR"/>
        </a:p>
      </dgm:t>
    </dgm:pt>
    <dgm:pt modelId="{D477F2D8-8B57-49A7-B9EC-DD76EA75F497}" type="sibTrans" cxnId="{A8220A67-8641-42F0-9B8E-D4C23824ACAA}">
      <dgm:prSet/>
      <dgm:spPr/>
      <dgm:t>
        <a:bodyPr/>
        <a:lstStyle/>
        <a:p>
          <a:endParaRPr lang="fr-FR"/>
        </a:p>
      </dgm:t>
    </dgm:pt>
    <dgm:pt modelId="{8E85B9BD-5C45-44D4-8297-35FB72ED0610}">
      <dgm:prSet phldrT="[Texte]"/>
      <dgm:spPr/>
      <dgm:t>
        <a:bodyPr/>
        <a:lstStyle/>
        <a:p>
          <a:r>
            <a:rPr lang="fr-FR" dirty="0" smtClean="0"/>
            <a:t>Compétence</a:t>
          </a:r>
          <a:endParaRPr lang="fr-FR" dirty="0"/>
        </a:p>
      </dgm:t>
    </dgm:pt>
    <dgm:pt modelId="{A4AFC38A-5E20-425A-95E3-0A26667D5816}" type="parTrans" cxnId="{189963D8-A02F-4225-91C2-BEDC1506B6BC}">
      <dgm:prSet/>
      <dgm:spPr/>
      <dgm:t>
        <a:bodyPr/>
        <a:lstStyle/>
        <a:p>
          <a:endParaRPr lang="fr-FR"/>
        </a:p>
      </dgm:t>
    </dgm:pt>
    <dgm:pt modelId="{80A8E5A2-7DC8-4C65-B59C-93A961AE1427}" type="sibTrans" cxnId="{189963D8-A02F-4225-91C2-BEDC1506B6BC}">
      <dgm:prSet/>
      <dgm:spPr/>
      <dgm:t>
        <a:bodyPr/>
        <a:lstStyle/>
        <a:p>
          <a:endParaRPr lang="fr-FR"/>
        </a:p>
      </dgm:t>
    </dgm:pt>
    <dgm:pt modelId="{AACC9620-369D-422C-AF81-93AA3721E9E0}">
      <dgm:prSet phldrT="[Texte]"/>
      <dgm:spPr/>
      <dgm:t>
        <a:bodyPr/>
        <a:lstStyle/>
        <a:p>
          <a:r>
            <a:rPr lang="fr-FR" dirty="0" smtClean="0"/>
            <a:t>Bienveillance</a:t>
          </a:r>
          <a:endParaRPr lang="fr-FR" dirty="0"/>
        </a:p>
      </dgm:t>
    </dgm:pt>
    <dgm:pt modelId="{4938A533-FBAF-45D8-B678-CD5F6F1F46C1}" type="sibTrans" cxnId="{2D750C73-D173-48FA-8F70-B459F7DAEEA4}">
      <dgm:prSet/>
      <dgm:spPr/>
      <dgm:t>
        <a:bodyPr/>
        <a:lstStyle/>
        <a:p>
          <a:endParaRPr lang="fr-FR"/>
        </a:p>
      </dgm:t>
    </dgm:pt>
    <dgm:pt modelId="{383C040B-88DC-4144-8BEA-0E87512D6934}" type="parTrans" cxnId="{2D750C73-D173-48FA-8F70-B459F7DAEEA4}">
      <dgm:prSet/>
      <dgm:spPr/>
      <dgm:t>
        <a:bodyPr/>
        <a:lstStyle/>
        <a:p>
          <a:endParaRPr lang="fr-FR"/>
        </a:p>
      </dgm:t>
    </dgm:pt>
    <dgm:pt modelId="{C2B5623A-25B0-446F-B336-9DA3E5CE33C1}" type="pres">
      <dgm:prSet presAssocID="{2379D991-7CFA-4DFB-BBDD-AA841BB52F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E77ACC-5E50-42DE-96AD-901E4AC2AF75}" type="pres">
      <dgm:prSet presAssocID="{9C8A47E6-53DC-498F-A701-EBF715C4D988}" presName="centerShape" presStyleLbl="node0" presStyleIdx="0" presStyleCnt="1"/>
      <dgm:spPr/>
      <dgm:t>
        <a:bodyPr/>
        <a:lstStyle/>
        <a:p>
          <a:endParaRPr lang="fr-FR"/>
        </a:p>
      </dgm:t>
    </dgm:pt>
    <dgm:pt modelId="{49D136D4-5CBF-4698-B9BC-5DECE1029F89}" type="pres">
      <dgm:prSet presAssocID="{A4AFC38A-5E20-425A-95E3-0A26667D5816}" presName="parTrans" presStyleLbl="bgSibTrans2D1" presStyleIdx="0" presStyleCnt="2"/>
      <dgm:spPr/>
      <dgm:t>
        <a:bodyPr/>
        <a:lstStyle/>
        <a:p>
          <a:endParaRPr lang="fr-FR"/>
        </a:p>
      </dgm:t>
    </dgm:pt>
    <dgm:pt modelId="{A52070CE-F349-4B82-9CF6-DC819E8112CE}" type="pres">
      <dgm:prSet presAssocID="{8E85B9BD-5C45-44D4-8297-35FB72ED061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D3366C-5337-41DD-A0C2-C62AAFBD6331}" type="pres">
      <dgm:prSet presAssocID="{383C040B-88DC-4144-8BEA-0E87512D6934}" presName="parTrans" presStyleLbl="bgSibTrans2D1" presStyleIdx="1" presStyleCnt="2"/>
      <dgm:spPr/>
      <dgm:t>
        <a:bodyPr/>
        <a:lstStyle/>
        <a:p>
          <a:endParaRPr lang="fr-FR"/>
        </a:p>
      </dgm:t>
    </dgm:pt>
    <dgm:pt modelId="{79986552-0AAA-4118-A194-C25FC6221268}" type="pres">
      <dgm:prSet presAssocID="{AACC9620-369D-422C-AF81-93AA3721E9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750C73-D173-48FA-8F70-B459F7DAEEA4}" srcId="{9C8A47E6-53DC-498F-A701-EBF715C4D988}" destId="{AACC9620-369D-422C-AF81-93AA3721E9E0}" srcOrd="1" destOrd="0" parTransId="{383C040B-88DC-4144-8BEA-0E87512D6934}" sibTransId="{4938A533-FBAF-45D8-B678-CD5F6F1F46C1}"/>
    <dgm:cxn modelId="{A8220A67-8641-42F0-9B8E-D4C23824ACAA}" srcId="{2379D991-7CFA-4DFB-BBDD-AA841BB52F7F}" destId="{9C8A47E6-53DC-498F-A701-EBF715C4D988}" srcOrd="0" destOrd="0" parTransId="{71503CD8-886B-4D07-AEBB-83DE85496A8A}" sibTransId="{D477F2D8-8B57-49A7-B9EC-DD76EA75F497}"/>
    <dgm:cxn modelId="{189963D8-A02F-4225-91C2-BEDC1506B6BC}" srcId="{9C8A47E6-53DC-498F-A701-EBF715C4D988}" destId="{8E85B9BD-5C45-44D4-8297-35FB72ED0610}" srcOrd="0" destOrd="0" parTransId="{A4AFC38A-5E20-425A-95E3-0A26667D5816}" sibTransId="{80A8E5A2-7DC8-4C65-B59C-93A961AE1427}"/>
    <dgm:cxn modelId="{3E68B564-7D2C-41C8-82DF-3DB38EBD361C}" type="presOf" srcId="{AACC9620-369D-422C-AF81-93AA3721E9E0}" destId="{79986552-0AAA-4118-A194-C25FC6221268}" srcOrd="0" destOrd="0" presId="urn:microsoft.com/office/officeart/2005/8/layout/radial4"/>
    <dgm:cxn modelId="{D32F7405-C27F-4858-98CB-F2334A8CAAF1}" type="presOf" srcId="{8E85B9BD-5C45-44D4-8297-35FB72ED0610}" destId="{A52070CE-F349-4B82-9CF6-DC819E8112CE}" srcOrd="0" destOrd="0" presId="urn:microsoft.com/office/officeart/2005/8/layout/radial4"/>
    <dgm:cxn modelId="{5EA23C5E-AC7F-4240-902F-D51536DF6560}" type="presOf" srcId="{A4AFC38A-5E20-425A-95E3-0A26667D5816}" destId="{49D136D4-5CBF-4698-B9BC-5DECE1029F89}" srcOrd="0" destOrd="0" presId="urn:microsoft.com/office/officeart/2005/8/layout/radial4"/>
    <dgm:cxn modelId="{EC4452F2-C2FF-429C-ACF2-CFBC73FB2352}" type="presOf" srcId="{9C8A47E6-53DC-498F-A701-EBF715C4D988}" destId="{E6E77ACC-5E50-42DE-96AD-901E4AC2AF75}" srcOrd="0" destOrd="0" presId="urn:microsoft.com/office/officeart/2005/8/layout/radial4"/>
    <dgm:cxn modelId="{D32A5A17-0601-4196-9291-C32BA0596A45}" type="presOf" srcId="{383C040B-88DC-4144-8BEA-0E87512D6934}" destId="{21D3366C-5337-41DD-A0C2-C62AAFBD6331}" srcOrd="0" destOrd="0" presId="urn:microsoft.com/office/officeart/2005/8/layout/radial4"/>
    <dgm:cxn modelId="{4C939AD0-28D0-4C48-A113-47A16AD26C49}" type="presOf" srcId="{2379D991-7CFA-4DFB-BBDD-AA841BB52F7F}" destId="{C2B5623A-25B0-446F-B336-9DA3E5CE33C1}" srcOrd="0" destOrd="0" presId="urn:microsoft.com/office/officeart/2005/8/layout/radial4"/>
    <dgm:cxn modelId="{85A3B204-7D2C-4A09-B69D-267CD1EEEBF0}" type="presParOf" srcId="{C2B5623A-25B0-446F-B336-9DA3E5CE33C1}" destId="{E6E77ACC-5E50-42DE-96AD-901E4AC2AF75}" srcOrd="0" destOrd="0" presId="urn:microsoft.com/office/officeart/2005/8/layout/radial4"/>
    <dgm:cxn modelId="{CF138630-5C9F-4C58-9B04-F4C4701528F2}" type="presParOf" srcId="{C2B5623A-25B0-446F-B336-9DA3E5CE33C1}" destId="{49D136D4-5CBF-4698-B9BC-5DECE1029F89}" srcOrd="1" destOrd="0" presId="urn:microsoft.com/office/officeart/2005/8/layout/radial4"/>
    <dgm:cxn modelId="{B4DF3001-BA6C-4241-A6B7-065FB9E152FD}" type="presParOf" srcId="{C2B5623A-25B0-446F-B336-9DA3E5CE33C1}" destId="{A52070CE-F349-4B82-9CF6-DC819E8112CE}" srcOrd="2" destOrd="0" presId="urn:microsoft.com/office/officeart/2005/8/layout/radial4"/>
    <dgm:cxn modelId="{8170923C-3210-495E-BFD4-5A8E632488DD}" type="presParOf" srcId="{C2B5623A-25B0-446F-B336-9DA3E5CE33C1}" destId="{21D3366C-5337-41DD-A0C2-C62AAFBD6331}" srcOrd="3" destOrd="0" presId="urn:microsoft.com/office/officeart/2005/8/layout/radial4"/>
    <dgm:cxn modelId="{5BE2F63B-F6CF-4B4E-BE1F-DD6B9E31DAC3}" type="presParOf" srcId="{C2B5623A-25B0-446F-B336-9DA3E5CE33C1}" destId="{79986552-0AAA-4118-A194-C25FC6221268}" srcOrd="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DD7F5-FC04-4587-B633-505F6346A3A1}" type="doc">
      <dgm:prSet loTypeId="urn:microsoft.com/office/officeart/2005/8/layout/pyramid1" loCatId="pyramid" qsTypeId="urn:microsoft.com/office/officeart/2005/8/quickstyle/simple3" qsCatId="simple" csTypeId="urn:microsoft.com/office/officeart/2005/8/colors/colorful3" csCatId="colorful" phldr="1"/>
      <dgm:spPr/>
    </dgm:pt>
    <dgm:pt modelId="{22896496-E275-4A7F-B2E6-2BB217C097B3}">
      <dgm:prSet phldrT="[Texte]"/>
      <dgm:spPr/>
      <dgm:t>
        <a:bodyPr/>
        <a:lstStyle/>
        <a:p>
          <a:r>
            <a:rPr lang="fr-FR" b="1" dirty="0" smtClean="0"/>
            <a:t>Espace des valeurs</a:t>
          </a:r>
        </a:p>
        <a:p>
          <a:r>
            <a:rPr lang="fr-FR" dirty="0" smtClean="0"/>
            <a:t>Interactions centrées sur l ’établissement de valeurs communes</a:t>
          </a:r>
          <a:endParaRPr lang="fr-FR" dirty="0"/>
        </a:p>
      </dgm:t>
    </dgm:pt>
    <dgm:pt modelId="{B20CF3C9-785A-4A27-B37D-D4447A6ED314}" type="parTrans" cxnId="{D5B678F4-7658-4E91-BAA5-7A917FDBA9AE}">
      <dgm:prSet/>
      <dgm:spPr/>
      <dgm:t>
        <a:bodyPr/>
        <a:lstStyle/>
        <a:p>
          <a:endParaRPr lang="fr-FR"/>
        </a:p>
      </dgm:t>
    </dgm:pt>
    <dgm:pt modelId="{21955E87-B578-4AA3-8B32-173EE56D8745}" type="sibTrans" cxnId="{D5B678F4-7658-4E91-BAA5-7A917FDBA9AE}">
      <dgm:prSet/>
      <dgm:spPr/>
      <dgm:t>
        <a:bodyPr/>
        <a:lstStyle/>
        <a:p>
          <a:endParaRPr lang="fr-FR"/>
        </a:p>
      </dgm:t>
    </dgm:pt>
    <dgm:pt modelId="{945F89A1-8379-42BE-8783-02D91F53E317}">
      <dgm:prSet phldrT="[Texte]"/>
      <dgm:spPr/>
      <dgm:t>
        <a:bodyPr/>
        <a:lstStyle/>
        <a:p>
          <a:r>
            <a:rPr lang="fr-FR" b="1" dirty="0" smtClean="0"/>
            <a:t>Espace cognitif</a:t>
          </a:r>
        </a:p>
        <a:p>
          <a:r>
            <a:rPr lang="fr-FR" b="1" dirty="0" smtClean="0"/>
            <a:t> </a:t>
          </a:r>
          <a:r>
            <a:rPr lang="fr-FR" dirty="0" smtClean="0"/>
            <a:t>Interactions centrées sur la recherche d ’une compréhension commune </a:t>
          </a:r>
          <a:endParaRPr lang="fr-FR" dirty="0"/>
        </a:p>
      </dgm:t>
    </dgm:pt>
    <dgm:pt modelId="{32D8E7AD-28E3-4BA2-A4D8-F2092F760E63}" type="parTrans" cxnId="{6527462A-E7B0-4BF0-9609-B5857EC3928D}">
      <dgm:prSet/>
      <dgm:spPr/>
      <dgm:t>
        <a:bodyPr/>
        <a:lstStyle/>
        <a:p>
          <a:endParaRPr lang="fr-FR"/>
        </a:p>
      </dgm:t>
    </dgm:pt>
    <dgm:pt modelId="{388F5F9A-115C-4A04-9C2E-1BD6BB3756F9}" type="sibTrans" cxnId="{6527462A-E7B0-4BF0-9609-B5857EC3928D}">
      <dgm:prSet/>
      <dgm:spPr/>
      <dgm:t>
        <a:bodyPr/>
        <a:lstStyle/>
        <a:p>
          <a:endParaRPr lang="fr-FR"/>
        </a:p>
      </dgm:t>
    </dgm:pt>
    <dgm:pt modelId="{7154EDBE-E8AE-46E9-9AF6-6570A9582E97}">
      <dgm:prSet phldrT="[Texte]"/>
      <dgm:spPr/>
      <dgm:t>
        <a:bodyPr/>
        <a:lstStyle/>
        <a:p>
          <a:r>
            <a:rPr lang="fr-FR" b="1" dirty="0" smtClean="0"/>
            <a:t>Espace de l’information </a:t>
          </a:r>
        </a:p>
        <a:p>
          <a:r>
            <a:rPr lang="fr-FR" dirty="0" smtClean="0"/>
            <a:t>Interactions centrées sur l ’échange d ’informations</a:t>
          </a:r>
          <a:endParaRPr lang="fr-FR" dirty="0"/>
        </a:p>
      </dgm:t>
    </dgm:pt>
    <dgm:pt modelId="{CBAAF1EB-6033-43F6-AD7B-8DC1577ED271}" type="parTrans" cxnId="{11B9FDAF-8908-4E04-979E-2CFE1AD32AE0}">
      <dgm:prSet/>
      <dgm:spPr/>
      <dgm:t>
        <a:bodyPr/>
        <a:lstStyle/>
        <a:p>
          <a:endParaRPr lang="fr-FR"/>
        </a:p>
      </dgm:t>
    </dgm:pt>
    <dgm:pt modelId="{A1FF78FF-4DE7-4733-9B62-4DA1E2327AFB}" type="sibTrans" cxnId="{11B9FDAF-8908-4E04-979E-2CFE1AD32AE0}">
      <dgm:prSet/>
      <dgm:spPr/>
      <dgm:t>
        <a:bodyPr/>
        <a:lstStyle/>
        <a:p>
          <a:endParaRPr lang="fr-FR"/>
        </a:p>
      </dgm:t>
    </dgm:pt>
    <dgm:pt modelId="{14EE9B7D-97D4-478A-B877-3BD28730EBF9}">
      <dgm:prSet phldrT="[Texte]"/>
      <dgm:spPr/>
      <dgm:t>
        <a:bodyPr/>
        <a:lstStyle/>
        <a:p>
          <a:r>
            <a:rPr lang="fr-FR" b="1" dirty="0" smtClean="0"/>
            <a:t>Espace physique</a:t>
          </a:r>
        </a:p>
        <a:p>
          <a:r>
            <a:rPr lang="fr-FR" dirty="0" smtClean="0"/>
            <a:t>Interactions binaires: one se voit ou on s ’évite; on sourit ou on grogne (Métro)</a:t>
          </a:r>
          <a:endParaRPr lang="fr-FR" dirty="0"/>
        </a:p>
      </dgm:t>
    </dgm:pt>
    <dgm:pt modelId="{F1A5D7FB-E0EE-4D9F-9E1D-3609A17A5386}" type="parTrans" cxnId="{BB96BD93-9807-4065-9C4B-68DC70088434}">
      <dgm:prSet/>
      <dgm:spPr/>
      <dgm:t>
        <a:bodyPr/>
        <a:lstStyle/>
        <a:p>
          <a:endParaRPr lang="fr-FR"/>
        </a:p>
      </dgm:t>
    </dgm:pt>
    <dgm:pt modelId="{31E40E02-C098-4852-93B7-2C0FACE6F86C}" type="sibTrans" cxnId="{BB96BD93-9807-4065-9C4B-68DC70088434}">
      <dgm:prSet/>
      <dgm:spPr/>
      <dgm:t>
        <a:bodyPr/>
        <a:lstStyle/>
        <a:p>
          <a:endParaRPr lang="fr-FR"/>
        </a:p>
      </dgm:t>
    </dgm:pt>
    <dgm:pt modelId="{854BB2B3-D3B0-4547-991E-A0912D26D19D}" type="pres">
      <dgm:prSet presAssocID="{BA5DD7F5-FC04-4587-B633-505F6346A3A1}" presName="Name0" presStyleCnt="0">
        <dgm:presLayoutVars>
          <dgm:dir/>
          <dgm:animLvl val="lvl"/>
          <dgm:resizeHandles val="exact"/>
        </dgm:presLayoutVars>
      </dgm:prSet>
      <dgm:spPr/>
    </dgm:pt>
    <dgm:pt modelId="{577D18B4-0788-4CD0-9747-BCF9BEBD01D1}" type="pres">
      <dgm:prSet presAssocID="{22896496-E275-4A7F-B2E6-2BB217C097B3}" presName="Name8" presStyleCnt="0"/>
      <dgm:spPr/>
    </dgm:pt>
    <dgm:pt modelId="{ED6B5249-15CE-440E-85C2-B7FE06C598C6}" type="pres">
      <dgm:prSet presAssocID="{22896496-E275-4A7F-B2E6-2BB217C097B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EAACF4-1965-408B-9DC4-4F8F488D0A1E}" type="pres">
      <dgm:prSet presAssocID="{22896496-E275-4A7F-B2E6-2BB217C097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7D9A70-7283-48F5-9C7F-38A4B5675E25}" type="pres">
      <dgm:prSet presAssocID="{945F89A1-8379-42BE-8783-02D91F53E317}" presName="Name8" presStyleCnt="0"/>
      <dgm:spPr/>
    </dgm:pt>
    <dgm:pt modelId="{186290AA-25DB-4910-9F9D-A33C84F53F11}" type="pres">
      <dgm:prSet presAssocID="{945F89A1-8379-42BE-8783-02D91F53E31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D31210-8C51-4732-96D9-9B0CC7769482}" type="pres">
      <dgm:prSet presAssocID="{945F89A1-8379-42BE-8783-02D91F53E3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7D07B7-6968-4DC1-AEAD-AF267ADE4D13}" type="pres">
      <dgm:prSet presAssocID="{7154EDBE-E8AE-46E9-9AF6-6570A9582E97}" presName="Name8" presStyleCnt="0"/>
      <dgm:spPr/>
    </dgm:pt>
    <dgm:pt modelId="{52501948-5F91-4989-BE65-7203ABCF917B}" type="pres">
      <dgm:prSet presAssocID="{7154EDBE-E8AE-46E9-9AF6-6570A9582E9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43DFB1-6C67-44CD-A0C5-34E357837D2E}" type="pres">
      <dgm:prSet presAssocID="{7154EDBE-E8AE-46E9-9AF6-6570A9582E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44DF4E-4B5C-4E63-8CA6-F1D50FC39A59}" type="pres">
      <dgm:prSet presAssocID="{14EE9B7D-97D4-478A-B877-3BD28730EBF9}" presName="Name8" presStyleCnt="0"/>
      <dgm:spPr/>
    </dgm:pt>
    <dgm:pt modelId="{C98D10C2-2E9D-43A6-A8C9-33C0541A1960}" type="pres">
      <dgm:prSet presAssocID="{14EE9B7D-97D4-478A-B877-3BD28730EBF9}" presName="level" presStyleLbl="node1" presStyleIdx="3" presStyleCnt="4" custLinFactNeighborX="-30769" custLinFactNeighborY="8538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94A1A3-AE3C-453F-8703-790A63E526AC}" type="pres">
      <dgm:prSet presAssocID="{14EE9B7D-97D4-478A-B877-3BD28730EB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7449C3-644C-41A7-B6EF-97B8D36F75A6}" type="presOf" srcId="{7154EDBE-E8AE-46E9-9AF6-6570A9582E97}" destId="{5C43DFB1-6C67-44CD-A0C5-34E357837D2E}" srcOrd="1" destOrd="0" presId="urn:microsoft.com/office/officeart/2005/8/layout/pyramid1"/>
    <dgm:cxn modelId="{A52CA2E6-6BAD-4B1F-AEAB-433A8EB60350}" type="presOf" srcId="{945F89A1-8379-42BE-8783-02D91F53E317}" destId="{98D31210-8C51-4732-96D9-9B0CC7769482}" srcOrd="1" destOrd="0" presId="urn:microsoft.com/office/officeart/2005/8/layout/pyramid1"/>
    <dgm:cxn modelId="{87188B05-DB58-4DD2-B4FD-9ACABC45C3A0}" type="presOf" srcId="{BA5DD7F5-FC04-4587-B633-505F6346A3A1}" destId="{854BB2B3-D3B0-4547-991E-A0912D26D19D}" srcOrd="0" destOrd="0" presId="urn:microsoft.com/office/officeart/2005/8/layout/pyramid1"/>
    <dgm:cxn modelId="{BB96BD93-9807-4065-9C4B-68DC70088434}" srcId="{BA5DD7F5-FC04-4587-B633-505F6346A3A1}" destId="{14EE9B7D-97D4-478A-B877-3BD28730EBF9}" srcOrd="3" destOrd="0" parTransId="{F1A5D7FB-E0EE-4D9F-9E1D-3609A17A5386}" sibTransId="{31E40E02-C098-4852-93B7-2C0FACE6F86C}"/>
    <dgm:cxn modelId="{20665317-132B-473F-B8BD-6BE82C503CE7}" type="presOf" srcId="{22896496-E275-4A7F-B2E6-2BB217C097B3}" destId="{ED6B5249-15CE-440E-85C2-B7FE06C598C6}" srcOrd="0" destOrd="0" presId="urn:microsoft.com/office/officeart/2005/8/layout/pyramid1"/>
    <dgm:cxn modelId="{27B42A6E-F3FA-4373-8309-3AD4FB06B365}" type="presOf" srcId="{14EE9B7D-97D4-478A-B877-3BD28730EBF9}" destId="{8E94A1A3-AE3C-453F-8703-790A63E526AC}" srcOrd="1" destOrd="0" presId="urn:microsoft.com/office/officeart/2005/8/layout/pyramid1"/>
    <dgm:cxn modelId="{D5B678F4-7658-4E91-BAA5-7A917FDBA9AE}" srcId="{BA5DD7F5-FC04-4587-B633-505F6346A3A1}" destId="{22896496-E275-4A7F-B2E6-2BB217C097B3}" srcOrd="0" destOrd="0" parTransId="{B20CF3C9-785A-4A27-B37D-D4447A6ED314}" sibTransId="{21955E87-B578-4AA3-8B32-173EE56D8745}"/>
    <dgm:cxn modelId="{A16383E1-A555-49AE-AB25-A7BCE67544D6}" type="presOf" srcId="{14EE9B7D-97D4-478A-B877-3BD28730EBF9}" destId="{C98D10C2-2E9D-43A6-A8C9-33C0541A1960}" srcOrd="0" destOrd="0" presId="urn:microsoft.com/office/officeart/2005/8/layout/pyramid1"/>
    <dgm:cxn modelId="{245D2BD9-4F56-4AAF-ADC1-732A1064898E}" type="presOf" srcId="{22896496-E275-4A7F-B2E6-2BB217C097B3}" destId="{E3EAACF4-1965-408B-9DC4-4F8F488D0A1E}" srcOrd="1" destOrd="0" presId="urn:microsoft.com/office/officeart/2005/8/layout/pyramid1"/>
    <dgm:cxn modelId="{C2081479-E800-462A-B902-0CF944246127}" type="presOf" srcId="{7154EDBE-E8AE-46E9-9AF6-6570A9582E97}" destId="{52501948-5F91-4989-BE65-7203ABCF917B}" srcOrd="0" destOrd="0" presId="urn:microsoft.com/office/officeart/2005/8/layout/pyramid1"/>
    <dgm:cxn modelId="{CD64A40D-BDA9-446C-9E37-F9C6EA064BDC}" type="presOf" srcId="{945F89A1-8379-42BE-8783-02D91F53E317}" destId="{186290AA-25DB-4910-9F9D-A33C84F53F11}" srcOrd="0" destOrd="0" presId="urn:microsoft.com/office/officeart/2005/8/layout/pyramid1"/>
    <dgm:cxn modelId="{6527462A-E7B0-4BF0-9609-B5857EC3928D}" srcId="{BA5DD7F5-FC04-4587-B633-505F6346A3A1}" destId="{945F89A1-8379-42BE-8783-02D91F53E317}" srcOrd="1" destOrd="0" parTransId="{32D8E7AD-28E3-4BA2-A4D8-F2092F760E63}" sibTransId="{388F5F9A-115C-4A04-9C2E-1BD6BB3756F9}"/>
    <dgm:cxn modelId="{11B9FDAF-8908-4E04-979E-2CFE1AD32AE0}" srcId="{BA5DD7F5-FC04-4587-B633-505F6346A3A1}" destId="{7154EDBE-E8AE-46E9-9AF6-6570A9582E97}" srcOrd="2" destOrd="0" parTransId="{CBAAF1EB-6033-43F6-AD7B-8DC1577ED271}" sibTransId="{A1FF78FF-4DE7-4733-9B62-4DA1E2327AFB}"/>
    <dgm:cxn modelId="{A4102BAA-E935-4092-835F-CE65F203133A}" type="presParOf" srcId="{854BB2B3-D3B0-4547-991E-A0912D26D19D}" destId="{577D18B4-0788-4CD0-9747-BCF9BEBD01D1}" srcOrd="0" destOrd="0" presId="urn:microsoft.com/office/officeart/2005/8/layout/pyramid1"/>
    <dgm:cxn modelId="{300B4633-DCD8-4713-966D-1DFEEFC1D20F}" type="presParOf" srcId="{577D18B4-0788-4CD0-9747-BCF9BEBD01D1}" destId="{ED6B5249-15CE-440E-85C2-B7FE06C598C6}" srcOrd="0" destOrd="0" presId="urn:microsoft.com/office/officeart/2005/8/layout/pyramid1"/>
    <dgm:cxn modelId="{E5A64A38-0851-4000-8C9B-C357A1D6870A}" type="presParOf" srcId="{577D18B4-0788-4CD0-9747-BCF9BEBD01D1}" destId="{E3EAACF4-1965-408B-9DC4-4F8F488D0A1E}" srcOrd="1" destOrd="0" presId="urn:microsoft.com/office/officeart/2005/8/layout/pyramid1"/>
    <dgm:cxn modelId="{CB0FA0AC-8E4A-400A-8FE6-EC7F7443387E}" type="presParOf" srcId="{854BB2B3-D3B0-4547-991E-A0912D26D19D}" destId="{A97D9A70-7283-48F5-9C7F-38A4B5675E25}" srcOrd="1" destOrd="0" presId="urn:microsoft.com/office/officeart/2005/8/layout/pyramid1"/>
    <dgm:cxn modelId="{48E8C49E-0664-435A-8960-6BA7636E50F0}" type="presParOf" srcId="{A97D9A70-7283-48F5-9C7F-38A4B5675E25}" destId="{186290AA-25DB-4910-9F9D-A33C84F53F11}" srcOrd="0" destOrd="0" presId="urn:microsoft.com/office/officeart/2005/8/layout/pyramid1"/>
    <dgm:cxn modelId="{C271AEEA-009B-4040-9858-BFA91E2D7E56}" type="presParOf" srcId="{A97D9A70-7283-48F5-9C7F-38A4B5675E25}" destId="{98D31210-8C51-4732-96D9-9B0CC7769482}" srcOrd="1" destOrd="0" presId="urn:microsoft.com/office/officeart/2005/8/layout/pyramid1"/>
    <dgm:cxn modelId="{1403CA6C-2780-45BA-839E-EB685E153228}" type="presParOf" srcId="{854BB2B3-D3B0-4547-991E-A0912D26D19D}" destId="{087D07B7-6968-4DC1-AEAD-AF267ADE4D13}" srcOrd="2" destOrd="0" presId="urn:microsoft.com/office/officeart/2005/8/layout/pyramid1"/>
    <dgm:cxn modelId="{D495C221-7469-4312-908C-0AED20743292}" type="presParOf" srcId="{087D07B7-6968-4DC1-AEAD-AF267ADE4D13}" destId="{52501948-5F91-4989-BE65-7203ABCF917B}" srcOrd="0" destOrd="0" presId="urn:microsoft.com/office/officeart/2005/8/layout/pyramid1"/>
    <dgm:cxn modelId="{4B31DAE7-DD88-4609-BD97-9ED56C58FE36}" type="presParOf" srcId="{087D07B7-6968-4DC1-AEAD-AF267ADE4D13}" destId="{5C43DFB1-6C67-44CD-A0C5-34E357837D2E}" srcOrd="1" destOrd="0" presId="urn:microsoft.com/office/officeart/2005/8/layout/pyramid1"/>
    <dgm:cxn modelId="{9B4CD9BC-0361-4F92-A7C5-EBD4643AC1EE}" type="presParOf" srcId="{854BB2B3-D3B0-4547-991E-A0912D26D19D}" destId="{B644DF4E-4B5C-4E63-8CA6-F1D50FC39A59}" srcOrd="3" destOrd="0" presId="urn:microsoft.com/office/officeart/2005/8/layout/pyramid1"/>
    <dgm:cxn modelId="{B2920268-D1B0-4428-9E4E-F48898906609}" type="presParOf" srcId="{B644DF4E-4B5C-4E63-8CA6-F1D50FC39A59}" destId="{C98D10C2-2E9D-43A6-A8C9-33C0541A1960}" srcOrd="0" destOrd="0" presId="urn:microsoft.com/office/officeart/2005/8/layout/pyramid1"/>
    <dgm:cxn modelId="{12BA4A44-597E-4536-9109-B143B2B2E42F}" type="presParOf" srcId="{B644DF4E-4B5C-4E63-8CA6-F1D50FC39A59}" destId="{8E94A1A3-AE3C-453F-8703-790A63E526AC}" srcOrd="1" destOrd="0" presId="urn:microsoft.com/office/officeart/2005/8/layout/pyramid1"/>
  </dgm:cxnLst>
  <dgm:bg>
    <a:noFill/>
    <a:effectLst/>
  </dgm:bg>
  <dgm:whole>
    <a:ln cmpd="tri"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DD7F5-FC04-4587-B633-505F6346A3A1}" type="doc">
      <dgm:prSet loTypeId="urn:microsoft.com/office/officeart/2005/8/layout/pyramid1" loCatId="pyramid" qsTypeId="urn:microsoft.com/office/officeart/2005/8/quickstyle/simple3" qsCatId="simple" csTypeId="urn:microsoft.com/office/officeart/2005/8/colors/colorful3" csCatId="colorful" phldr="1"/>
      <dgm:spPr/>
    </dgm:pt>
    <dgm:pt modelId="{22896496-E275-4A7F-B2E6-2BB217C097B3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des valeurs</a:t>
          </a:r>
        </a:p>
      </dgm:t>
    </dgm:pt>
    <dgm:pt modelId="{B20CF3C9-785A-4A27-B37D-D4447A6ED314}" type="parTrans" cxnId="{D5B678F4-7658-4E91-BAA5-7A917FDBA9AE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21955E87-B578-4AA3-8B32-173EE56D8745}" type="sibTrans" cxnId="{D5B678F4-7658-4E91-BAA5-7A917FDBA9AE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E3AE787-6243-4240-9D87-CE9EDF3BC8EE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cognitif</a:t>
          </a:r>
        </a:p>
      </dgm:t>
    </dgm:pt>
    <dgm:pt modelId="{5B368D84-06C7-489F-8492-028199CA5AC3}" type="parTrans" cxnId="{617C8A24-9D05-4E48-ABF7-ED04D10C7BAA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E7D89B97-1F80-43CD-A89D-91E3EB09CF5A}" type="sibTrans" cxnId="{617C8A24-9D05-4E48-ABF7-ED04D10C7BAA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A8E573C-1F7B-438A-A104-637F46FA820C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de l’information</a:t>
          </a:r>
        </a:p>
      </dgm:t>
    </dgm:pt>
    <dgm:pt modelId="{E4309148-C2D8-41DD-BA01-A915AE94BCEC}" type="parTrans" cxnId="{BD537410-A85B-4BC7-BFC7-51521B3C81F2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193EA55C-381A-45E6-A46E-D28E09DD273D}" type="sibTrans" cxnId="{BD537410-A85B-4BC7-BFC7-51521B3C81F2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EE73BE38-8FC8-4F51-B789-65EADB31CFB6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physique</a:t>
          </a:r>
        </a:p>
      </dgm:t>
    </dgm:pt>
    <dgm:pt modelId="{DE5F137D-488C-4FD2-9CC8-B39868A46680}" type="parTrans" cxnId="{EC8ED649-7A51-4CAD-B05B-0E90A58D0FA6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6671DCF-1BE4-4E73-AA73-3F66B7CB4A6E}" type="sibTrans" cxnId="{EC8ED649-7A51-4CAD-B05B-0E90A58D0FA6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54BB2B3-D3B0-4547-991E-A0912D26D19D}" type="pres">
      <dgm:prSet presAssocID="{BA5DD7F5-FC04-4587-B633-505F6346A3A1}" presName="Name0" presStyleCnt="0">
        <dgm:presLayoutVars>
          <dgm:dir/>
          <dgm:animLvl val="lvl"/>
          <dgm:resizeHandles val="exact"/>
        </dgm:presLayoutVars>
      </dgm:prSet>
      <dgm:spPr/>
    </dgm:pt>
    <dgm:pt modelId="{577D18B4-0788-4CD0-9747-BCF9BEBD01D1}" type="pres">
      <dgm:prSet presAssocID="{22896496-E275-4A7F-B2E6-2BB217C097B3}" presName="Name8" presStyleCnt="0"/>
      <dgm:spPr/>
    </dgm:pt>
    <dgm:pt modelId="{ED6B5249-15CE-440E-85C2-B7FE06C598C6}" type="pres">
      <dgm:prSet presAssocID="{22896496-E275-4A7F-B2E6-2BB217C097B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EAACF4-1965-408B-9DC4-4F8F488D0A1E}" type="pres">
      <dgm:prSet presAssocID="{22896496-E275-4A7F-B2E6-2BB217C097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09483-2A43-4B4F-B323-6EEF6FCFA763}" type="pres">
      <dgm:prSet presAssocID="{8E3AE787-6243-4240-9D87-CE9EDF3BC8EE}" presName="Name8" presStyleCnt="0"/>
      <dgm:spPr/>
    </dgm:pt>
    <dgm:pt modelId="{DC755E6B-11BB-4DE1-BC97-E5B73AEB21D7}" type="pres">
      <dgm:prSet presAssocID="{8E3AE787-6243-4240-9D87-CE9EDF3BC8E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4ED878-E1F9-4381-982B-9619F0568D8B}" type="pres">
      <dgm:prSet presAssocID="{8E3AE787-6243-4240-9D87-CE9EDF3BC8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096F96-BDB5-4C4C-8858-7CE16C84CA5D}" type="pres">
      <dgm:prSet presAssocID="{8A8E573C-1F7B-438A-A104-637F46FA820C}" presName="Name8" presStyleCnt="0"/>
      <dgm:spPr/>
    </dgm:pt>
    <dgm:pt modelId="{1916466B-65AB-4E44-AC1A-33066D432D5F}" type="pres">
      <dgm:prSet presAssocID="{8A8E573C-1F7B-438A-A104-637F46FA820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E73922-4038-418E-8052-468040A5A967}" type="pres">
      <dgm:prSet presAssocID="{8A8E573C-1F7B-438A-A104-637F46FA82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B71689-7D98-4A2D-976E-365969434296}" type="pres">
      <dgm:prSet presAssocID="{EE73BE38-8FC8-4F51-B789-65EADB31CFB6}" presName="Name8" presStyleCnt="0"/>
      <dgm:spPr/>
    </dgm:pt>
    <dgm:pt modelId="{908A4957-5069-4232-A879-D5BD81342F55}" type="pres">
      <dgm:prSet presAssocID="{EE73BE38-8FC8-4F51-B789-65EADB31CFB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FC55A8-75DB-4E63-9D79-68407094EBB7}" type="pres">
      <dgm:prSet presAssocID="{EE73BE38-8FC8-4F51-B789-65EADB31CF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4AB8D9-07F2-42B9-8EB8-CD5D648822E3}" type="presOf" srcId="{BA5DD7F5-FC04-4587-B633-505F6346A3A1}" destId="{854BB2B3-D3B0-4547-991E-A0912D26D19D}" srcOrd="0" destOrd="0" presId="urn:microsoft.com/office/officeart/2005/8/layout/pyramid1"/>
    <dgm:cxn modelId="{453DF68B-81E1-4FBE-AB3B-863B87C60F71}" type="presOf" srcId="{EE73BE38-8FC8-4F51-B789-65EADB31CFB6}" destId="{908A4957-5069-4232-A879-D5BD81342F55}" srcOrd="0" destOrd="0" presId="urn:microsoft.com/office/officeart/2005/8/layout/pyramid1"/>
    <dgm:cxn modelId="{2D1522F2-AD26-401E-AAED-0B7477340E98}" type="presOf" srcId="{8A8E573C-1F7B-438A-A104-637F46FA820C}" destId="{1CE73922-4038-418E-8052-468040A5A967}" srcOrd="1" destOrd="0" presId="urn:microsoft.com/office/officeart/2005/8/layout/pyramid1"/>
    <dgm:cxn modelId="{4F8EB9B0-26E8-487E-81A4-B725BD216117}" type="presOf" srcId="{EE73BE38-8FC8-4F51-B789-65EADB31CFB6}" destId="{A0FC55A8-75DB-4E63-9D79-68407094EBB7}" srcOrd="1" destOrd="0" presId="urn:microsoft.com/office/officeart/2005/8/layout/pyramid1"/>
    <dgm:cxn modelId="{BD537410-A85B-4BC7-BFC7-51521B3C81F2}" srcId="{BA5DD7F5-FC04-4587-B633-505F6346A3A1}" destId="{8A8E573C-1F7B-438A-A104-637F46FA820C}" srcOrd="2" destOrd="0" parTransId="{E4309148-C2D8-41DD-BA01-A915AE94BCEC}" sibTransId="{193EA55C-381A-45E6-A46E-D28E09DD273D}"/>
    <dgm:cxn modelId="{29EE93FB-3AF4-42DF-9C8C-3223ADBBFF71}" type="presOf" srcId="{22896496-E275-4A7F-B2E6-2BB217C097B3}" destId="{E3EAACF4-1965-408B-9DC4-4F8F488D0A1E}" srcOrd="1" destOrd="0" presId="urn:microsoft.com/office/officeart/2005/8/layout/pyramid1"/>
    <dgm:cxn modelId="{D5B678F4-7658-4E91-BAA5-7A917FDBA9AE}" srcId="{BA5DD7F5-FC04-4587-B633-505F6346A3A1}" destId="{22896496-E275-4A7F-B2E6-2BB217C097B3}" srcOrd="0" destOrd="0" parTransId="{B20CF3C9-785A-4A27-B37D-D4447A6ED314}" sibTransId="{21955E87-B578-4AA3-8B32-173EE56D8745}"/>
    <dgm:cxn modelId="{AC4999D4-5CCD-4266-82B3-8F30A6971683}" type="presOf" srcId="{8E3AE787-6243-4240-9D87-CE9EDF3BC8EE}" destId="{DC755E6B-11BB-4DE1-BC97-E5B73AEB21D7}" srcOrd="0" destOrd="0" presId="urn:microsoft.com/office/officeart/2005/8/layout/pyramid1"/>
    <dgm:cxn modelId="{B5F8AD69-0365-4B5C-9AF5-3853C58CFE31}" type="presOf" srcId="{8A8E573C-1F7B-438A-A104-637F46FA820C}" destId="{1916466B-65AB-4E44-AC1A-33066D432D5F}" srcOrd="0" destOrd="0" presId="urn:microsoft.com/office/officeart/2005/8/layout/pyramid1"/>
    <dgm:cxn modelId="{EC8ED649-7A51-4CAD-B05B-0E90A58D0FA6}" srcId="{BA5DD7F5-FC04-4587-B633-505F6346A3A1}" destId="{EE73BE38-8FC8-4F51-B789-65EADB31CFB6}" srcOrd="3" destOrd="0" parTransId="{DE5F137D-488C-4FD2-9CC8-B39868A46680}" sibTransId="{86671DCF-1BE4-4E73-AA73-3F66B7CB4A6E}"/>
    <dgm:cxn modelId="{EFE37D8E-D3C5-4C05-A0DB-FC947D4C5385}" type="presOf" srcId="{22896496-E275-4A7F-B2E6-2BB217C097B3}" destId="{ED6B5249-15CE-440E-85C2-B7FE06C598C6}" srcOrd="0" destOrd="0" presId="urn:microsoft.com/office/officeart/2005/8/layout/pyramid1"/>
    <dgm:cxn modelId="{617C8A24-9D05-4E48-ABF7-ED04D10C7BAA}" srcId="{BA5DD7F5-FC04-4587-B633-505F6346A3A1}" destId="{8E3AE787-6243-4240-9D87-CE9EDF3BC8EE}" srcOrd="1" destOrd="0" parTransId="{5B368D84-06C7-489F-8492-028199CA5AC3}" sibTransId="{E7D89B97-1F80-43CD-A89D-91E3EB09CF5A}"/>
    <dgm:cxn modelId="{9A84D6C6-FFBD-492E-B795-161387F8B595}" type="presOf" srcId="{8E3AE787-6243-4240-9D87-CE9EDF3BC8EE}" destId="{D74ED878-E1F9-4381-982B-9619F0568D8B}" srcOrd="1" destOrd="0" presId="urn:microsoft.com/office/officeart/2005/8/layout/pyramid1"/>
    <dgm:cxn modelId="{DB3B4E30-6ED7-46B4-AA2F-C8DCE8D08F40}" type="presParOf" srcId="{854BB2B3-D3B0-4547-991E-A0912D26D19D}" destId="{577D18B4-0788-4CD0-9747-BCF9BEBD01D1}" srcOrd="0" destOrd="0" presId="urn:microsoft.com/office/officeart/2005/8/layout/pyramid1"/>
    <dgm:cxn modelId="{F8243C9A-8E43-433C-954B-F50ADFAF9868}" type="presParOf" srcId="{577D18B4-0788-4CD0-9747-BCF9BEBD01D1}" destId="{ED6B5249-15CE-440E-85C2-B7FE06C598C6}" srcOrd="0" destOrd="0" presId="urn:microsoft.com/office/officeart/2005/8/layout/pyramid1"/>
    <dgm:cxn modelId="{F75DC990-AACB-4BE3-BBCB-A1EFD4497CA7}" type="presParOf" srcId="{577D18B4-0788-4CD0-9747-BCF9BEBD01D1}" destId="{E3EAACF4-1965-408B-9DC4-4F8F488D0A1E}" srcOrd="1" destOrd="0" presId="urn:microsoft.com/office/officeart/2005/8/layout/pyramid1"/>
    <dgm:cxn modelId="{24517CE4-69AF-40BA-A82C-87631641DBCC}" type="presParOf" srcId="{854BB2B3-D3B0-4547-991E-A0912D26D19D}" destId="{BB809483-2A43-4B4F-B323-6EEF6FCFA763}" srcOrd="1" destOrd="0" presId="urn:microsoft.com/office/officeart/2005/8/layout/pyramid1"/>
    <dgm:cxn modelId="{F7A03DED-E5DE-4690-B681-D60EB39E10F5}" type="presParOf" srcId="{BB809483-2A43-4B4F-B323-6EEF6FCFA763}" destId="{DC755E6B-11BB-4DE1-BC97-E5B73AEB21D7}" srcOrd="0" destOrd="0" presId="urn:microsoft.com/office/officeart/2005/8/layout/pyramid1"/>
    <dgm:cxn modelId="{469D552A-6704-4BE3-B31B-4DADA9CF6E4D}" type="presParOf" srcId="{BB809483-2A43-4B4F-B323-6EEF6FCFA763}" destId="{D74ED878-E1F9-4381-982B-9619F0568D8B}" srcOrd="1" destOrd="0" presId="urn:microsoft.com/office/officeart/2005/8/layout/pyramid1"/>
    <dgm:cxn modelId="{F21D7212-D4DE-437B-BCBA-21FD7AB63FBE}" type="presParOf" srcId="{854BB2B3-D3B0-4547-991E-A0912D26D19D}" destId="{87096F96-BDB5-4C4C-8858-7CE16C84CA5D}" srcOrd="2" destOrd="0" presId="urn:microsoft.com/office/officeart/2005/8/layout/pyramid1"/>
    <dgm:cxn modelId="{F147159D-B920-49A2-A071-A5375222B459}" type="presParOf" srcId="{87096F96-BDB5-4C4C-8858-7CE16C84CA5D}" destId="{1916466B-65AB-4E44-AC1A-33066D432D5F}" srcOrd="0" destOrd="0" presId="urn:microsoft.com/office/officeart/2005/8/layout/pyramid1"/>
    <dgm:cxn modelId="{07DBAFBA-EEB1-417D-A1CA-E432019C8DC6}" type="presParOf" srcId="{87096F96-BDB5-4C4C-8858-7CE16C84CA5D}" destId="{1CE73922-4038-418E-8052-468040A5A967}" srcOrd="1" destOrd="0" presId="urn:microsoft.com/office/officeart/2005/8/layout/pyramid1"/>
    <dgm:cxn modelId="{F7DE5AD3-CBA5-4A5C-AE6C-9A8E76837965}" type="presParOf" srcId="{854BB2B3-D3B0-4547-991E-A0912D26D19D}" destId="{62B71689-7D98-4A2D-976E-365969434296}" srcOrd="3" destOrd="0" presId="urn:microsoft.com/office/officeart/2005/8/layout/pyramid1"/>
    <dgm:cxn modelId="{F7841DDB-CA9E-4565-AA77-440011A5D9EF}" type="presParOf" srcId="{62B71689-7D98-4A2D-976E-365969434296}" destId="{908A4957-5069-4232-A879-D5BD81342F55}" srcOrd="0" destOrd="0" presId="urn:microsoft.com/office/officeart/2005/8/layout/pyramid1"/>
    <dgm:cxn modelId="{6E5D9CDB-5ED3-4184-AD37-137E543F541E}" type="presParOf" srcId="{62B71689-7D98-4A2D-976E-365969434296}" destId="{A0FC55A8-75DB-4E63-9D79-68407094EBB7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5DD7F5-FC04-4587-B633-505F6346A3A1}" type="doc">
      <dgm:prSet loTypeId="urn:microsoft.com/office/officeart/2005/8/layout/pyramid1" loCatId="pyramid" qsTypeId="urn:microsoft.com/office/officeart/2005/8/quickstyle/simple3" qsCatId="simple" csTypeId="urn:microsoft.com/office/officeart/2005/8/colors/colorful3" csCatId="colorful" phldr="1"/>
      <dgm:spPr/>
    </dgm:pt>
    <dgm:pt modelId="{22896496-E275-4A7F-B2E6-2BB217C097B3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des valeurs</a:t>
          </a:r>
        </a:p>
      </dgm:t>
    </dgm:pt>
    <dgm:pt modelId="{B20CF3C9-785A-4A27-B37D-D4447A6ED314}" type="parTrans" cxnId="{D5B678F4-7658-4E91-BAA5-7A917FDBA9AE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21955E87-B578-4AA3-8B32-173EE56D8745}" type="sibTrans" cxnId="{D5B678F4-7658-4E91-BAA5-7A917FDBA9AE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E3AE787-6243-4240-9D87-CE9EDF3BC8EE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cognitif</a:t>
          </a:r>
        </a:p>
      </dgm:t>
    </dgm:pt>
    <dgm:pt modelId="{5B368D84-06C7-489F-8492-028199CA5AC3}" type="parTrans" cxnId="{617C8A24-9D05-4E48-ABF7-ED04D10C7BAA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E7D89B97-1F80-43CD-A89D-91E3EB09CF5A}" type="sibTrans" cxnId="{617C8A24-9D05-4E48-ABF7-ED04D10C7BAA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A8E573C-1F7B-438A-A104-637F46FA820C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de l’information</a:t>
          </a:r>
        </a:p>
      </dgm:t>
    </dgm:pt>
    <dgm:pt modelId="{E4309148-C2D8-41DD-BA01-A915AE94BCEC}" type="parTrans" cxnId="{BD537410-A85B-4BC7-BFC7-51521B3C81F2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193EA55C-381A-45E6-A46E-D28E09DD273D}" type="sibTrans" cxnId="{BD537410-A85B-4BC7-BFC7-51521B3C81F2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EE73BE38-8FC8-4F51-B789-65EADB31CFB6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physique</a:t>
          </a:r>
        </a:p>
      </dgm:t>
    </dgm:pt>
    <dgm:pt modelId="{DE5F137D-488C-4FD2-9CC8-B39868A46680}" type="parTrans" cxnId="{EC8ED649-7A51-4CAD-B05B-0E90A58D0FA6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6671DCF-1BE4-4E73-AA73-3F66B7CB4A6E}" type="sibTrans" cxnId="{EC8ED649-7A51-4CAD-B05B-0E90A58D0FA6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54BB2B3-D3B0-4547-991E-A0912D26D19D}" type="pres">
      <dgm:prSet presAssocID="{BA5DD7F5-FC04-4587-B633-505F6346A3A1}" presName="Name0" presStyleCnt="0">
        <dgm:presLayoutVars>
          <dgm:dir/>
          <dgm:animLvl val="lvl"/>
          <dgm:resizeHandles val="exact"/>
        </dgm:presLayoutVars>
      </dgm:prSet>
      <dgm:spPr/>
    </dgm:pt>
    <dgm:pt modelId="{577D18B4-0788-4CD0-9747-BCF9BEBD01D1}" type="pres">
      <dgm:prSet presAssocID="{22896496-E275-4A7F-B2E6-2BB217C097B3}" presName="Name8" presStyleCnt="0"/>
      <dgm:spPr/>
    </dgm:pt>
    <dgm:pt modelId="{ED6B5249-15CE-440E-85C2-B7FE06C598C6}" type="pres">
      <dgm:prSet presAssocID="{22896496-E275-4A7F-B2E6-2BB217C097B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EAACF4-1965-408B-9DC4-4F8F488D0A1E}" type="pres">
      <dgm:prSet presAssocID="{22896496-E275-4A7F-B2E6-2BB217C097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09483-2A43-4B4F-B323-6EEF6FCFA763}" type="pres">
      <dgm:prSet presAssocID="{8E3AE787-6243-4240-9D87-CE9EDF3BC8EE}" presName="Name8" presStyleCnt="0"/>
      <dgm:spPr/>
    </dgm:pt>
    <dgm:pt modelId="{DC755E6B-11BB-4DE1-BC97-E5B73AEB21D7}" type="pres">
      <dgm:prSet presAssocID="{8E3AE787-6243-4240-9D87-CE9EDF3BC8E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4ED878-E1F9-4381-982B-9619F0568D8B}" type="pres">
      <dgm:prSet presAssocID="{8E3AE787-6243-4240-9D87-CE9EDF3BC8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096F96-BDB5-4C4C-8858-7CE16C84CA5D}" type="pres">
      <dgm:prSet presAssocID="{8A8E573C-1F7B-438A-A104-637F46FA820C}" presName="Name8" presStyleCnt="0"/>
      <dgm:spPr/>
    </dgm:pt>
    <dgm:pt modelId="{1916466B-65AB-4E44-AC1A-33066D432D5F}" type="pres">
      <dgm:prSet presAssocID="{8A8E573C-1F7B-438A-A104-637F46FA820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E73922-4038-418E-8052-468040A5A967}" type="pres">
      <dgm:prSet presAssocID="{8A8E573C-1F7B-438A-A104-637F46FA82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B71689-7D98-4A2D-976E-365969434296}" type="pres">
      <dgm:prSet presAssocID="{EE73BE38-8FC8-4F51-B789-65EADB31CFB6}" presName="Name8" presStyleCnt="0"/>
      <dgm:spPr/>
    </dgm:pt>
    <dgm:pt modelId="{908A4957-5069-4232-A879-D5BD81342F55}" type="pres">
      <dgm:prSet presAssocID="{EE73BE38-8FC8-4F51-B789-65EADB31CFB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FC55A8-75DB-4E63-9D79-68407094EBB7}" type="pres">
      <dgm:prSet presAssocID="{EE73BE38-8FC8-4F51-B789-65EADB31CF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FEBB0C-16A3-4912-B134-18523ED2F1E5}" type="presOf" srcId="{EE73BE38-8FC8-4F51-B789-65EADB31CFB6}" destId="{908A4957-5069-4232-A879-D5BD81342F55}" srcOrd="0" destOrd="0" presId="urn:microsoft.com/office/officeart/2005/8/layout/pyramid1"/>
    <dgm:cxn modelId="{710A7505-E045-43B9-90E4-FAD41AAB1BDF}" type="presOf" srcId="{BA5DD7F5-FC04-4587-B633-505F6346A3A1}" destId="{854BB2B3-D3B0-4547-991E-A0912D26D19D}" srcOrd="0" destOrd="0" presId="urn:microsoft.com/office/officeart/2005/8/layout/pyramid1"/>
    <dgm:cxn modelId="{BD537410-A85B-4BC7-BFC7-51521B3C81F2}" srcId="{BA5DD7F5-FC04-4587-B633-505F6346A3A1}" destId="{8A8E573C-1F7B-438A-A104-637F46FA820C}" srcOrd="2" destOrd="0" parTransId="{E4309148-C2D8-41DD-BA01-A915AE94BCEC}" sibTransId="{193EA55C-381A-45E6-A46E-D28E09DD273D}"/>
    <dgm:cxn modelId="{36B5A4DE-F4A1-4A6B-B450-D45B39CD29A3}" type="presOf" srcId="{EE73BE38-8FC8-4F51-B789-65EADB31CFB6}" destId="{A0FC55A8-75DB-4E63-9D79-68407094EBB7}" srcOrd="1" destOrd="0" presId="urn:microsoft.com/office/officeart/2005/8/layout/pyramid1"/>
    <dgm:cxn modelId="{00683191-E0D7-46C6-97EA-D43244E89089}" type="presOf" srcId="{22896496-E275-4A7F-B2E6-2BB217C097B3}" destId="{ED6B5249-15CE-440E-85C2-B7FE06C598C6}" srcOrd="0" destOrd="0" presId="urn:microsoft.com/office/officeart/2005/8/layout/pyramid1"/>
    <dgm:cxn modelId="{BBBB7002-4D72-46BC-8816-43372FD1F57F}" type="presOf" srcId="{8A8E573C-1F7B-438A-A104-637F46FA820C}" destId="{1916466B-65AB-4E44-AC1A-33066D432D5F}" srcOrd="0" destOrd="0" presId="urn:microsoft.com/office/officeart/2005/8/layout/pyramid1"/>
    <dgm:cxn modelId="{D5B678F4-7658-4E91-BAA5-7A917FDBA9AE}" srcId="{BA5DD7F5-FC04-4587-B633-505F6346A3A1}" destId="{22896496-E275-4A7F-B2E6-2BB217C097B3}" srcOrd="0" destOrd="0" parTransId="{B20CF3C9-785A-4A27-B37D-D4447A6ED314}" sibTransId="{21955E87-B578-4AA3-8B32-173EE56D8745}"/>
    <dgm:cxn modelId="{2C1906C2-A7F6-49D8-B1AF-A59E80CF3D16}" type="presOf" srcId="{22896496-E275-4A7F-B2E6-2BB217C097B3}" destId="{E3EAACF4-1965-408B-9DC4-4F8F488D0A1E}" srcOrd="1" destOrd="0" presId="urn:microsoft.com/office/officeart/2005/8/layout/pyramid1"/>
    <dgm:cxn modelId="{633B2831-8E18-4ECE-BE4E-C0A9B5123F06}" type="presOf" srcId="{8A8E573C-1F7B-438A-A104-637F46FA820C}" destId="{1CE73922-4038-418E-8052-468040A5A967}" srcOrd="1" destOrd="0" presId="urn:microsoft.com/office/officeart/2005/8/layout/pyramid1"/>
    <dgm:cxn modelId="{EC8ED649-7A51-4CAD-B05B-0E90A58D0FA6}" srcId="{BA5DD7F5-FC04-4587-B633-505F6346A3A1}" destId="{EE73BE38-8FC8-4F51-B789-65EADB31CFB6}" srcOrd="3" destOrd="0" parTransId="{DE5F137D-488C-4FD2-9CC8-B39868A46680}" sibTransId="{86671DCF-1BE4-4E73-AA73-3F66B7CB4A6E}"/>
    <dgm:cxn modelId="{CEB2A611-8D86-41B1-BD73-9383BBAF4616}" type="presOf" srcId="{8E3AE787-6243-4240-9D87-CE9EDF3BC8EE}" destId="{DC755E6B-11BB-4DE1-BC97-E5B73AEB21D7}" srcOrd="0" destOrd="0" presId="urn:microsoft.com/office/officeart/2005/8/layout/pyramid1"/>
    <dgm:cxn modelId="{C0A88F8C-D67E-4B21-86A4-FE7972FA2C5F}" type="presOf" srcId="{8E3AE787-6243-4240-9D87-CE9EDF3BC8EE}" destId="{D74ED878-E1F9-4381-982B-9619F0568D8B}" srcOrd="1" destOrd="0" presId="urn:microsoft.com/office/officeart/2005/8/layout/pyramid1"/>
    <dgm:cxn modelId="{617C8A24-9D05-4E48-ABF7-ED04D10C7BAA}" srcId="{BA5DD7F5-FC04-4587-B633-505F6346A3A1}" destId="{8E3AE787-6243-4240-9D87-CE9EDF3BC8EE}" srcOrd="1" destOrd="0" parTransId="{5B368D84-06C7-489F-8492-028199CA5AC3}" sibTransId="{E7D89B97-1F80-43CD-A89D-91E3EB09CF5A}"/>
    <dgm:cxn modelId="{0D28911E-4C37-4E14-9486-81BF475679C9}" type="presParOf" srcId="{854BB2B3-D3B0-4547-991E-A0912D26D19D}" destId="{577D18B4-0788-4CD0-9747-BCF9BEBD01D1}" srcOrd="0" destOrd="0" presId="urn:microsoft.com/office/officeart/2005/8/layout/pyramid1"/>
    <dgm:cxn modelId="{13CE8E91-55E4-41FE-9404-D4E042C27C3F}" type="presParOf" srcId="{577D18B4-0788-4CD0-9747-BCF9BEBD01D1}" destId="{ED6B5249-15CE-440E-85C2-B7FE06C598C6}" srcOrd="0" destOrd="0" presId="urn:microsoft.com/office/officeart/2005/8/layout/pyramid1"/>
    <dgm:cxn modelId="{97C266E8-8EDF-4A78-96AE-D094E1CBB913}" type="presParOf" srcId="{577D18B4-0788-4CD0-9747-BCF9BEBD01D1}" destId="{E3EAACF4-1965-408B-9DC4-4F8F488D0A1E}" srcOrd="1" destOrd="0" presId="urn:microsoft.com/office/officeart/2005/8/layout/pyramid1"/>
    <dgm:cxn modelId="{BD04A8CB-EBB2-43E1-804F-FE8F8EBF87D6}" type="presParOf" srcId="{854BB2B3-D3B0-4547-991E-A0912D26D19D}" destId="{BB809483-2A43-4B4F-B323-6EEF6FCFA763}" srcOrd="1" destOrd="0" presId="urn:microsoft.com/office/officeart/2005/8/layout/pyramid1"/>
    <dgm:cxn modelId="{D4FAD916-526E-4F56-85B1-9222D738982F}" type="presParOf" srcId="{BB809483-2A43-4B4F-B323-6EEF6FCFA763}" destId="{DC755E6B-11BB-4DE1-BC97-E5B73AEB21D7}" srcOrd="0" destOrd="0" presId="urn:microsoft.com/office/officeart/2005/8/layout/pyramid1"/>
    <dgm:cxn modelId="{BDE61B6B-D179-4059-823F-27FD9A89B542}" type="presParOf" srcId="{BB809483-2A43-4B4F-B323-6EEF6FCFA763}" destId="{D74ED878-E1F9-4381-982B-9619F0568D8B}" srcOrd="1" destOrd="0" presId="urn:microsoft.com/office/officeart/2005/8/layout/pyramid1"/>
    <dgm:cxn modelId="{3E6408B4-5F5B-42CB-BD54-39306D84EB05}" type="presParOf" srcId="{854BB2B3-D3B0-4547-991E-A0912D26D19D}" destId="{87096F96-BDB5-4C4C-8858-7CE16C84CA5D}" srcOrd="2" destOrd="0" presId="urn:microsoft.com/office/officeart/2005/8/layout/pyramid1"/>
    <dgm:cxn modelId="{9F540AA3-81E9-4ED8-BB36-665342137F28}" type="presParOf" srcId="{87096F96-BDB5-4C4C-8858-7CE16C84CA5D}" destId="{1916466B-65AB-4E44-AC1A-33066D432D5F}" srcOrd="0" destOrd="0" presId="urn:microsoft.com/office/officeart/2005/8/layout/pyramid1"/>
    <dgm:cxn modelId="{F3F604EC-9AE6-4A7A-8BDB-07F4CF1AA916}" type="presParOf" srcId="{87096F96-BDB5-4C4C-8858-7CE16C84CA5D}" destId="{1CE73922-4038-418E-8052-468040A5A967}" srcOrd="1" destOrd="0" presId="urn:microsoft.com/office/officeart/2005/8/layout/pyramid1"/>
    <dgm:cxn modelId="{F4D5C751-3D04-4B76-B9E6-0DC227EAEDC8}" type="presParOf" srcId="{854BB2B3-D3B0-4547-991E-A0912D26D19D}" destId="{62B71689-7D98-4A2D-976E-365969434296}" srcOrd="3" destOrd="0" presId="urn:microsoft.com/office/officeart/2005/8/layout/pyramid1"/>
    <dgm:cxn modelId="{1C2253AF-09EE-41D2-A81E-7E9BCFF0CC9C}" type="presParOf" srcId="{62B71689-7D98-4A2D-976E-365969434296}" destId="{908A4957-5069-4232-A879-D5BD81342F55}" srcOrd="0" destOrd="0" presId="urn:microsoft.com/office/officeart/2005/8/layout/pyramid1"/>
    <dgm:cxn modelId="{CAB9F8FD-10F5-4FCC-9BFE-7E7D6250E006}" type="presParOf" srcId="{62B71689-7D98-4A2D-976E-365969434296}" destId="{A0FC55A8-75DB-4E63-9D79-68407094EBB7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DD7F5-FC04-4587-B633-505F6346A3A1}" type="doc">
      <dgm:prSet loTypeId="urn:microsoft.com/office/officeart/2005/8/layout/pyramid1" loCatId="pyramid" qsTypeId="urn:microsoft.com/office/officeart/2005/8/quickstyle/simple3" qsCatId="simple" csTypeId="urn:microsoft.com/office/officeart/2005/8/colors/colorful3" csCatId="colorful" phldr="1"/>
      <dgm:spPr/>
    </dgm:pt>
    <dgm:pt modelId="{22896496-E275-4A7F-B2E6-2BB217C097B3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des valeurs</a:t>
          </a:r>
        </a:p>
      </dgm:t>
    </dgm:pt>
    <dgm:pt modelId="{B20CF3C9-785A-4A27-B37D-D4447A6ED314}" type="parTrans" cxnId="{D5B678F4-7658-4E91-BAA5-7A917FDBA9AE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21955E87-B578-4AA3-8B32-173EE56D8745}" type="sibTrans" cxnId="{D5B678F4-7658-4E91-BAA5-7A917FDBA9AE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E3AE787-6243-4240-9D87-CE9EDF3BC8EE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cognitif</a:t>
          </a:r>
        </a:p>
      </dgm:t>
    </dgm:pt>
    <dgm:pt modelId="{5B368D84-06C7-489F-8492-028199CA5AC3}" type="parTrans" cxnId="{617C8A24-9D05-4E48-ABF7-ED04D10C7BAA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E7D89B97-1F80-43CD-A89D-91E3EB09CF5A}" type="sibTrans" cxnId="{617C8A24-9D05-4E48-ABF7-ED04D10C7BAA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A8E573C-1F7B-438A-A104-637F46FA820C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de l’information</a:t>
          </a:r>
        </a:p>
      </dgm:t>
    </dgm:pt>
    <dgm:pt modelId="{E4309148-C2D8-41DD-BA01-A915AE94BCEC}" type="parTrans" cxnId="{BD537410-A85B-4BC7-BFC7-51521B3C81F2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193EA55C-381A-45E6-A46E-D28E09DD273D}" type="sibTrans" cxnId="{BD537410-A85B-4BC7-BFC7-51521B3C81F2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EE73BE38-8FC8-4F51-B789-65EADB31CFB6}">
      <dgm:prSet phldrT="[Texte]" custT="1"/>
      <dgm:spPr/>
      <dgm:t>
        <a:bodyPr/>
        <a:lstStyle/>
        <a:p>
          <a:r>
            <a:rPr lang="fr-FR" sz="1600" b="1" dirty="0" smtClean="0">
              <a:latin typeface="Calibri" pitchFamily="34" charset="0"/>
            </a:rPr>
            <a:t>Espace physique</a:t>
          </a:r>
        </a:p>
      </dgm:t>
    </dgm:pt>
    <dgm:pt modelId="{DE5F137D-488C-4FD2-9CC8-B39868A46680}" type="parTrans" cxnId="{EC8ED649-7A51-4CAD-B05B-0E90A58D0FA6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6671DCF-1BE4-4E73-AA73-3F66B7CB4A6E}" type="sibTrans" cxnId="{EC8ED649-7A51-4CAD-B05B-0E90A58D0FA6}">
      <dgm:prSet/>
      <dgm:spPr/>
      <dgm:t>
        <a:bodyPr/>
        <a:lstStyle/>
        <a:p>
          <a:endParaRPr lang="fr-FR" sz="1200">
            <a:latin typeface="Calibri" pitchFamily="34" charset="0"/>
          </a:endParaRPr>
        </a:p>
      </dgm:t>
    </dgm:pt>
    <dgm:pt modelId="{854BB2B3-D3B0-4547-991E-A0912D26D19D}" type="pres">
      <dgm:prSet presAssocID="{BA5DD7F5-FC04-4587-B633-505F6346A3A1}" presName="Name0" presStyleCnt="0">
        <dgm:presLayoutVars>
          <dgm:dir/>
          <dgm:animLvl val="lvl"/>
          <dgm:resizeHandles val="exact"/>
        </dgm:presLayoutVars>
      </dgm:prSet>
      <dgm:spPr/>
    </dgm:pt>
    <dgm:pt modelId="{577D18B4-0788-4CD0-9747-BCF9BEBD01D1}" type="pres">
      <dgm:prSet presAssocID="{22896496-E275-4A7F-B2E6-2BB217C097B3}" presName="Name8" presStyleCnt="0"/>
      <dgm:spPr/>
    </dgm:pt>
    <dgm:pt modelId="{ED6B5249-15CE-440E-85C2-B7FE06C598C6}" type="pres">
      <dgm:prSet presAssocID="{22896496-E275-4A7F-B2E6-2BB217C097B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EAACF4-1965-408B-9DC4-4F8F488D0A1E}" type="pres">
      <dgm:prSet presAssocID="{22896496-E275-4A7F-B2E6-2BB217C097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09483-2A43-4B4F-B323-6EEF6FCFA763}" type="pres">
      <dgm:prSet presAssocID="{8E3AE787-6243-4240-9D87-CE9EDF3BC8EE}" presName="Name8" presStyleCnt="0"/>
      <dgm:spPr/>
    </dgm:pt>
    <dgm:pt modelId="{DC755E6B-11BB-4DE1-BC97-E5B73AEB21D7}" type="pres">
      <dgm:prSet presAssocID="{8E3AE787-6243-4240-9D87-CE9EDF3BC8E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4ED878-E1F9-4381-982B-9619F0568D8B}" type="pres">
      <dgm:prSet presAssocID="{8E3AE787-6243-4240-9D87-CE9EDF3BC8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096F96-BDB5-4C4C-8858-7CE16C84CA5D}" type="pres">
      <dgm:prSet presAssocID="{8A8E573C-1F7B-438A-A104-637F46FA820C}" presName="Name8" presStyleCnt="0"/>
      <dgm:spPr/>
    </dgm:pt>
    <dgm:pt modelId="{1916466B-65AB-4E44-AC1A-33066D432D5F}" type="pres">
      <dgm:prSet presAssocID="{8A8E573C-1F7B-438A-A104-637F46FA820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E73922-4038-418E-8052-468040A5A967}" type="pres">
      <dgm:prSet presAssocID="{8A8E573C-1F7B-438A-A104-637F46FA82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B71689-7D98-4A2D-976E-365969434296}" type="pres">
      <dgm:prSet presAssocID="{EE73BE38-8FC8-4F51-B789-65EADB31CFB6}" presName="Name8" presStyleCnt="0"/>
      <dgm:spPr/>
    </dgm:pt>
    <dgm:pt modelId="{908A4957-5069-4232-A879-D5BD81342F55}" type="pres">
      <dgm:prSet presAssocID="{EE73BE38-8FC8-4F51-B789-65EADB31CFB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FC55A8-75DB-4E63-9D79-68407094EBB7}" type="pres">
      <dgm:prSet presAssocID="{EE73BE38-8FC8-4F51-B789-65EADB31CF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7EE86B-24E0-414E-8C5E-B08FB7C239B9}" type="presOf" srcId="{8E3AE787-6243-4240-9D87-CE9EDF3BC8EE}" destId="{D74ED878-E1F9-4381-982B-9619F0568D8B}" srcOrd="1" destOrd="0" presId="urn:microsoft.com/office/officeart/2005/8/layout/pyramid1"/>
    <dgm:cxn modelId="{B7570469-D2AE-40DA-B06F-7912E72CF22D}" type="presOf" srcId="{EE73BE38-8FC8-4F51-B789-65EADB31CFB6}" destId="{A0FC55A8-75DB-4E63-9D79-68407094EBB7}" srcOrd="1" destOrd="0" presId="urn:microsoft.com/office/officeart/2005/8/layout/pyramid1"/>
    <dgm:cxn modelId="{D5B678F4-7658-4E91-BAA5-7A917FDBA9AE}" srcId="{BA5DD7F5-FC04-4587-B633-505F6346A3A1}" destId="{22896496-E275-4A7F-B2E6-2BB217C097B3}" srcOrd="0" destOrd="0" parTransId="{B20CF3C9-785A-4A27-B37D-D4447A6ED314}" sibTransId="{21955E87-B578-4AA3-8B32-173EE56D8745}"/>
    <dgm:cxn modelId="{A5A5F23B-61A5-4E53-86FE-AFE1DA71E4E2}" type="presOf" srcId="{22896496-E275-4A7F-B2E6-2BB217C097B3}" destId="{E3EAACF4-1965-408B-9DC4-4F8F488D0A1E}" srcOrd="1" destOrd="0" presId="urn:microsoft.com/office/officeart/2005/8/layout/pyramid1"/>
    <dgm:cxn modelId="{F9D52A64-CC07-4660-A0B2-69D2327CB2A2}" type="presOf" srcId="{8A8E573C-1F7B-438A-A104-637F46FA820C}" destId="{1CE73922-4038-418E-8052-468040A5A967}" srcOrd="1" destOrd="0" presId="urn:microsoft.com/office/officeart/2005/8/layout/pyramid1"/>
    <dgm:cxn modelId="{EC8ED649-7A51-4CAD-B05B-0E90A58D0FA6}" srcId="{BA5DD7F5-FC04-4587-B633-505F6346A3A1}" destId="{EE73BE38-8FC8-4F51-B789-65EADB31CFB6}" srcOrd="3" destOrd="0" parTransId="{DE5F137D-488C-4FD2-9CC8-B39868A46680}" sibTransId="{86671DCF-1BE4-4E73-AA73-3F66B7CB4A6E}"/>
    <dgm:cxn modelId="{34127E17-AC5B-4F71-AE12-62EDE1783026}" type="presOf" srcId="{8A8E573C-1F7B-438A-A104-637F46FA820C}" destId="{1916466B-65AB-4E44-AC1A-33066D432D5F}" srcOrd="0" destOrd="0" presId="urn:microsoft.com/office/officeart/2005/8/layout/pyramid1"/>
    <dgm:cxn modelId="{21C861AD-70F4-46AF-9898-A80AFF38FA8E}" type="presOf" srcId="{22896496-E275-4A7F-B2E6-2BB217C097B3}" destId="{ED6B5249-15CE-440E-85C2-B7FE06C598C6}" srcOrd="0" destOrd="0" presId="urn:microsoft.com/office/officeart/2005/8/layout/pyramid1"/>
    <dgm:cxn modelId="{082B2E8F-D752-44AE-8DC7-61FE98DE0CC3}" type="presOf" srcId="{EE73BE38-8FC8-4F51-B789-65EADB31CFB6}" destId="{908A4957-5069-4232-A879-D5BD81342F55}" srcOrd="0" destOrd="0" presId="urn:microsoft.com/office/officeart/2005/8/layout/pyramid1"/>
    <dgm:cxn modelId="{DEAE62C9-EFB9-432D-9C9A-8FD9F95805D8}" type="presOf" srcId="{BA5DD7F5-FC04-4587-B633-505F6346A3A1}" destId="{854BB2B3-D3B0-4547-991E-A0912D26D19D}" srcOrd="0" destOrd="0" presId="urn:microsoft.com/office/officeart/2005/8/layout/pyramid1"/>
    <dgm:cxn modelId="{617C8A24-9D05-4E48-ABF7-ED04D10C7BAA}" srcId="{BA5DD7F5-FC04-4587-B633-505F6346A3A1}" destId="{8E3AE787-6243-4240-9D87-CE9EDF3BC8EE}" srcOrd="1" destOrd="0" parTransId="{5B368D84-06C7-489F-8492-028199CA5AC3}" sibTransId="{E7D89B97-1F80-43CD-A89D-91E3EB09CF5A}"/>
    <dgm:cxn modelId="{BD537410-A85B-4BC7-BFC7-51521B3C81F2}" srcId="{BA5DD7F5-FC04-4587-B633-505F6346A3A1}" destId="{8A8E573C-1F7B-438A-A104-637F46FA820C}" srcOrd="2" destOrd="0" parTransId="{E4309148-C2D8-41DD-BA01-A915AE94BCEC}" sibTransId="{193EA55C-381A-45E6-A46E-D28E09DD273D}"/>
    <dgm:cxn modelId="{54C2CDCD-C05B-49AE-B081-ED0959814F81}" type="presOf" srcId="{8E3AE787-6243-4240-9D87-CE9EDF3BC8EE}" destId="{DC755E6B-11BB-4DE1-BC97-E5B73AEB21D7}" srcOrd="0" destOrd="0" presId="urn:microsoft.com/office/officeart/2005/8/layout/pyramid1"/>
    <dgm:cxn modelId="{C79F5317-A709-4CA8-A078-C20C81591446}" type="presParOf" srcId="{854BB2B3-D3B0-4547-991E-A0912D26D19D}" destId="{577D18B4-0788-4CD0-9747-BCF9BEBD01D1}" srcOrd="0" destOrd="0" presId="urn:microsoft.com/office/officeart/2005/8/layout/pyramid1"/>
    <dgm:cxn modelId="{76258964-4F32-42EF-B910-0ECF2CA5CCF0}" type="presParOf" srcId="{577D18B4-0788-4CD0-9747-BCF9BEBD01D1}" destId="{ED6B5249-15CE-440E-85C2-B7FE06C598C6}" srcOrd="0" destOrd="0" presId="urn:microsoft.com/office/officeart/2005/8/layout/pyramid1"/>
    <dgm:cxn modelId="{E29EBDA7-A2BB-42C4-80A6-A40B5AAFDE22}" type="presParOf" srcId="{577D18B4-0788-4CD0-9747-BCF9BEBD01D1}" destId="{E3EAACF4-1965-408B-9DC4-4F8F488D0A1E}" srcOrd="1" destOrd="0" presId="urn:microsoft.com/office/officeart/2005/8/layout/pyramid1"/>
    <dgm:cxn modelId="{9D0E6E8A-CF36-4976-81CA-694D45096504}" type="presParOf" srcId="{854BB2B3-D3B0-4547-991E-A0912D26D19D}" destId="{BB809483-2A43-4B4F-B323-6EEF6FCFA763}" srcOrd="1" destOrd="0" presId="urn:microsoft.com/office/officeart/2005/8/layout/pyramid1"/>
    <dgm:cxn modelId="{952D813C-D612-41F8-8BE9-98B8491D6803}" type="presParOf" srcId="{BB809483-2A43-4B4F-B323-6EEF6FCFA763}" destId="{DC755E6B-11BB-4DE1-BC97-E5B73AEB21D7}" srcOrd="0" destOrd="0" presId="urn:microsoft.com/office/officeart/2005/8/layout/pyramid1"/>
    <dgm:cxn modelId="{E0BA615C-B9DB-45C1-8F31-09D14A0F297E}" type="presParOf" srcId="{BB809483-2A43-4B4F-B323-6EEF6FCFA763}" destId="{D74ED878-E1F9-4381-982B-9619F0568D8B}" srcOrd="1" destOrd="0" presId="urn:microsoft.com/office/officeart/2005/8/layout/pyramid1"/>
    <dgm:cxn modelId="{9096A84A-3D19-4B35-8D16-E73151BB306E}" type="presParOf" srcId="{854BB2B3-D3B0-4547-991E-A0912D26D19D}" destId="{87096F96-BDB5-4C4C-8858-7CE16C84CA5D}" srcOrd="2" destOrd="0" presId="urn:microsoft.com/office/officeart/2005/8/layout/pyramid1"/>
    <dgm:cxn modelId="{1D0B79EA-7B80-4A3E-ACEF-6F9D8648060F}" type="presParOf" srcId="{87096F96-BDB5-4C4C-8858-7CE16C84CA5D}" destId="{1916466B-65AB-4E44-AC1A-33066D432D5F}" srcOrd="0" destOrd="0" presId="urn:microsoft.com/office/officeart/2005/8/layout/pyramid1"/>
    <dgm:cxn modelId="{7F605E69-3C0E-4281-A964-BA061F38E111}" type="presParOf" srcId="{87096F96-BDB5-4C4C-8858-7CE16C84CA5D}" destId="{1CE73922-4038-418E-8052-468040A5A967}" srcOrd="1" destOrd="0" presId="urn:microsoft.com/office/officeart/2005/8/layout/pyramid1"/>
    <dgm:cxn modelId="{D38C393D-BB97-410B-908F-4C7D149D2498}" type="presParOf" srcId="{854BB2B3-D3B0-4547-991E-A0912D26D19D}" destId="{62B71689-7D98-4A2D-976E-365969434296}" srcOrd="3" destOrd="0" presId="urn:microsoft.com/office/officeart/2005/8/layout/pyramid1"/>
    <dgm:cxn modelId="{671E9C04-520A-45B8-A128-849BC87AE59F}" type="presParOf" srcId="{62B71689-7D98-4A2D-976E-365969434296}" destId="{908A4957-5069-4232-A879-D5BD81342F55}" srcOrd="0" destOrd="0" presId="urn:microsoft.com/office/officeart/2005/8/layout/pyramid1"/>
    <dgm:cxn modelId="{A274F5BF-7E1E-4F86-91E2-9FC4014D2391}" type="presParOf" srcId="{62B71689-7D98-4A2D-976E-365969434296}" destId="{A0FC55A8-75DB-4E63-9D79-68407094EBB7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8D103E-69F2-4583-81AC-D049FF90A47F}">
      <dsp:nvSpPr>
        <dsp:cNvPr id="0" name=""/>
        <dsp:cNvSpPr/>
      </dsp:nvSpPr>
      <dsp:spPr>
        <a:xfrm>
          <a:off x="2089052" y="0"/>
          <a:ext cx="1044526" cy="1000759"/>
        </a:xfrm>
        <a:prstGeom prst="trapezoid">
          <a:avLst>
            <a:gd name="adj" fmla="val 5218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Besoins de réalisation </a:t>
          </a:r>
          <a:endParaRPr lang="fr-FR" sz="1800" kern="1200" dirty="0"/>
        </a:p>
      </dsp:txBody>
      <dsp:txXfrm>
        <a:off x="2089052" y="0"/>
        <a:ext cx="1044526" cy="1000759"/>
      </dsp:txXfrm>
    </dsp:sp>
    <dsp:sp modelId="{BBDDB468-B594-456B-80BA-5C8C7A97FEB3}">
      <dsp:nvSpPr>
        <dsp:cNvPr id="0" name=""/>
        <dsp:cNvSpPr/>
      </dsp:nvSpPr>
      <dsp:spPr>
        <a:xfrm>
          <a:off x="1566789" y="1000760"/>
          <a:ext cx="2089052" cy="1000759"/>
        </a:xfrm>
        <a:prstGeom prst="trapezoid">
          <a:avLst>
            <a:gd name="adj" fmla="val 52187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Besoin d’estime</a:t>
          </a:r>
        </a:p>
      </dsp:txBody>
      <dsp:txXfrm>
        <a:off x="1932373" y="1000760"/>
        <a:ext cx="1357884" cy="1000759"/>
      </dsp:txXfrm>
    </dsp:sp>
    <dsp:sp modelId="{DC977DB2-E3C6-4B9E-9F1C-D12CFA9A065F}">
      <dsp:nvSpPr>
        <dsp:cNvPr id="0" name=""/>
        <dsp:cNvSpPr/>
      </dsp:nvSpPr>
      <dsp:spPr>
        <a:xfrm>
          <a:off x="1044526" y="2001520"/>
          <a:ext cx="3133578" cy="1000759"/>
        </a:xfrm>
        <a:prstGeom prst="trapezoid">
          <a:avLst>
            <a:gd name="adj" fmla="val 5218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Besoin d’appartenance</a:t>
          </a:r>
          <a:endParaRPr lang="fr-FR" sz="1800" kern="1200" dirty="0"/>
        </a:p>
      </dsp:txBody>
      <dsp:txXfrm>
        <a:off x="1592902" y="2001520"/>
        <a:ext cx="2036826" cy="1000759"/>
      </dsp:txXfrm>
    </dsp:sp>
    <dsp:sp modelId="{80C31AE0-BFFF-4E0E-8405-2AA41C8671B9}">
      <dsp:nvSpPr>
        <dsp:cNvPr id="0" name=""/>
        <dsp:cNvSpPr/>
      </dsp:nvSpPr>
      <dsp:spPr>
        <a:xfrm>
          <a:off x="522263" y="3002279"/>
          <a:ext cx="4178104" cy="1000759"/>
        </a:xfrm>
        <a:prstGeom prst="trapezoid">
          <a:avLst>
            <a:gd name="adj" fmla="val 52187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Besoin de sécurité</a:t>
          </a:r>
          <a:endParaRPr lang="fr-FR" sz="1800" kern="1200" dirty="0"/>
        </a:p>
      </dsp:txBody>
      <dsp:txXfrm>
        <a:off x="1253431" y="3002279"/>
        <a:ext cx="2715768" cy="1000759"/>
      </dsp:txXfrm>
    </dsp:sp>
    <dsp:sp modelId="{552103E1-E46D-4ADD-9EE8-FA118EF70B4A}">
      <dsp:nvSpPr>
        <dsp:cNvPr id="0" name=""/>
        <dsp:cNvSpPr/>
      </dsp:nvSpPr>
      <dsp:spPr>
        <a:xfrm>
          <a:off x="0" y="4003040"/>
          <a:ext cx="5222631" cy="1000759"/>
        </a:xfrm>
        <a:prstGeom prst="trapezoid">
          <a:avLst>
            <a:gd name="adj" fmla="val 52187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Besoin physiologique</a:t>
          </a:r>
          <a:endParaRPr lang="fr-FR" sz="1800" kern="1200" dirty="0"/>
        </a:p>
      </dsp:txBody>
      <dsp:txXfrm>
        <a:off x="913960" y="4003040"/>
        <a:ext cx="3394710" cy="10007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77ACC-5E50-42DE-96AD-901E4AC2AF75}">
      <dsp:nvSpPr>
        <dsp:cNvPr id="0" name=""/>
        <dsp:cNvSpPr/>
      </dsp:nvSpPr>
      <dsp:spPr>
        <a:xfrm>
          <a:off x="2909834" y="1823005"/>
          <a:ext cx="2683957" cy="26839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Confiance</a:t>
          </a:r>
          <a:endParaRPr lang="fr-FR" sz="3600" kern="1200" dirty="0"/>
        </a:p>
      </dsp:txBody>
      <dsp:txXfrm>
        <a:off x="2909834" y="1823005"/>
        <a:ext cx="2683957" cy="2683957"/>
      </dsp:txXfrm>
    </dsp:sp>
    <dsp:sp modelId="{49D136D4-5CBF-4698-B9BC-5DECE1029F89}">
      <dsp:nvSpPr>
        <dsp:cNvPr id="0" name=""/>
        <dsp:cNvSpPr/>
      </dsp:nvSpPr>
      <dsp:spPr>
        <a:xfrm rot="12900000">
          <a:off x="1085995" y="1321601"/>
          <a:ext cx="2158819" cy="76492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070CE-F349-4B82-9CF6-DC819E8112CE}">
      <dsp:nvSpPr>
        <dsp:cNvPr id="0" name=""/>
        <dsp:cNvSpPr/>
      </dsp:nvSpPr>
      <dsp:spPr>
        <a:xfrm>
          <a:off x="6325" y="65037"/>
          <a:ext cx="2549759" cy="20398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Compétence</a:t>
          </a:r>
          <a:endParaRPr lang="fr-FR" sz="3300" kern="1200" dirty="0"/>
        </a:p>
      </dsp:txBody>
      <dsp:txXfrm>
        <a:off x="6325" y="65037"/>
        <a:ext cx="2549759" cy="2039807"/>
      </dsp:txXfrm>
    </dsp:sp>
    <dsp:sp modelId="{21D3366C-5337-41DD-A0C2-C62AAFBD6331}">
      <dsp:nvSpPr>
        <dsp:cNvPr id="0" name=""/>
        <dsp:cNvSpPr/>
      </dsp:nvSpPr>
      <dsp:spPr>
        <a:xfrm rot="19500000">
          <a:off x="5258811" y="1321601"/>
          <a:ext cx="2158819" cy="76492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86552-0AAA-4118-A194-C25FC6221268}">
      <dsp:nvSpPr>
        <dsp:cNvPr id="0" name=""/>
        <dsp:cNvSpPr/>
      </dsp:nvSpPr>
      <dsp:spPr>
        <a:xfrm>
          <a:off x="5947542" y="65037"/>
          <a:ext cx="2549759" cy="203980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Bienveillance</a:t>
          </a:r>
          <a:endParaRPr lang="fr-FR" sz="3300" kern="1200" dirty="0"/>
        </a:p>
      </dsp:txBody>
      <dsp:txXfrm>
        <a:off x="5947542" y="65037"/>
        <a:ext cx="2549759" cy="20398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6B5249-15CE-440E-85C2-B7FE06C598C6}">
      <dsp:nvSpPr>
        <dsp:cNvPr id="0" name=""/>
        <dsp:cNvSpPr/>
      </dsp:nvSpPr>
      <dsp:spPr>
        <a:xfrm>
          <a:off x="2145323" y="0"/>
          <a:ext cx="1430215" cy="1047749"/>
        </a:xfrm>
        <a:prstGeom prst="trapezoid">
          <a:avLst>
            <a:gd name="adj" fmla="val 6825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Espace des valeurs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Interactions centrées sur l ’établissement de valeurs communes</a:t>
          </a:r>
          <a:endParaRPr lang="fr-FR" sz="1300" kern="1200" dirty="0"/>
        </a:p>
      </dsp:txBody>
      <dsp:txXfrm>
        <a:off x="2145323" y="0"/>
        <a:ext cx="1430215" cy="1047749"/>
      </dsp:txXfrm>
    </dsp:sp>
    <dsp:sp modelId="{186290AA-25DB-4910-9F9D-A33C84F53F11}">
      <dsp:nvSpPr>
        <dsp:cNvPr id="0" name=""/>
        <dsp:cNvSpPr/>
      </dsp:nvSpPr>
      <dsp:spPr>
        <a:xfrm>
          <a:off x="1430215" y="1047749"/>
          <a:ext cx="2860431" cy="1047749"/>
        </a:xfrm>
        <a:prstGeom prst="trapezoid">
          <a:avLst>
            <a:gd name="adj" fmla="val 68252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Espace cognitif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 </a:t>
          </a:r>
          <a:r>
            <a:rPr lang="fr-FR" sz="1300" kern="1200" dirty="0" smtClean="0"/>
            <a:t>Interactions centrées sur la recherche d ’une compréhension commune </a:t>
          </a:r>
          <a:endParaRPr lang="fr-FR" sz="1300" kern="1200" dirty="0"/>
        </a:p>
      </dsp:txBody>
      <dsp:txXfrm>
        <a:off x="1930790" y="1047749"/>
        <a:ext cx="1859280" cy="1047749"/>
      </dsp:txXfrm>
    </dsp:sp>
    <dsp:sp modelId="{52501948-5F91-4989-BE65-7203ABCF917B}">
      <dsp:nvSpPr>
        <dsp:cNvPr id="0" name=""/>
        <dsp:cNvSpPr/>
      </dsp:nvSpPr>
      <dsp:spPr>
        <a:xfrm>
          <a:off x="715107" y="2095499"/>
          <a:ext cx="4290646" cy="1047749"/>
        </a:xfrm>
        <a:prstGeom prst="trapezoid">
          <a:avLst>
            <a:gd name="adj" fmla="val 68252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Espace de l’information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Interactions centrées sur l ’échange d ’informations</a:t>
          </a:r>
          <a:endParaRPr lang="fr-FR" sz="1300" kern="1200" dirty="0"/>
        </a:p>
      </dsp:txBody>
      <dsp:txXfrm>
        <a:off x="1465970" y="2095499"/>
        <a:ext cx="2788920" cy="1047749"/>
      </dsp:txXfrm>
    </dsp:sp>
    <dsp:sp modelId="{C98D10C2-2E9D-43A6-A8C9-33C0541A1960}">
      <dsp:nvSpPr>
        <dsp:cNvPr id="0" name=""/>
        <dsp:cNvSpPr/>
      </dsp:nvSpPr>
      <dsp:spPr>
        <a:xfrm>
          <a:off x="0" y="3143249"/>
          <a:ext cx="5720862" cy="1047749"/>
        </a:xfrm>
        <a:prstGeom prst="trapezoid">
          <a:avLst>
            <a:gd name="adj" fmla="val 6825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Espace physique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Interactions binaires: one se voit ou on s ’évite; on sourit ou on grogne (Métro)</a:t>
          </a:r>
          <a:endParaRPr lang="fr-FR" sz="1300" kern="1200" dirty="0"/>
        </a:p>
      </dsp:txBody>
      <dsp:txXfrm>
        <a:off x="1001150" y="3143249"/>
        <a:ext cx="3718560" cy="10477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6B5249-15CE-440E-85C2-B7FE06C598C6}">
      <dsp:nvSpPr>
        <dsp:cNvPr id="0" name=""/>
        <dsp:cNvSpPr/>
      </dsp:nvSpPr>
      <dsp:spPr>
        <a:xfrm>
          <a:off x="1354015" y="0"/>
          <a:ext cx="902677" cy="1047749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des valeurs</a:t>
          </a:r>
        </a:p>
      </dsp:txBody>
      <dsp:txXfrm>
        <a:off x="1354015" y="0"/>
        <a:ext cx="902677" cy="1047749"/>
      </dsp:txXfrm>
    </dsp:sp>
    <dsp:sp modelId="{DC755E6B-11BB-4DE1-BC97-E5B73AEB21D7}">
      <dsp:nvSpPr>
        <dsp:cNvPr id="0" name=""/>
        <dsp:cNvSpPr/>
      </dsp:nvSpPr>
      <dsp:spPr>
        <a:xfrm>
          <a:off x="902677" y="1047749"/>
          <a:ext cx="1805354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cognitif</a:t>
          </a:r>
        </a:p>
      </dsp:txBody>
      <dsp:txXfrm>
        <a:off x="1218613" y="1047749"/>
        <a:ext cx="1173480" cy="1047749"/>
      </dsp:txXfrm>
    </dsp:sp>
    <dsp:sp modelId="{1916466B-65AB-4E44-AC1A-33066D432D5F}">
      <dsp:nvSpPr>
        <dsp:cNvPr id="0" name=""/>
        <dsp:cNvSpPr/>
      </dsp:nvSpPr>
      <dsp:spPr>
        <a:xfrm>
          <a:off x="451338" y="2095499"/>
          <a:ext cx="2708031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de l’information</a:t>
          </a:r>
        </a:p>
      </dsp:txBody>
      <dsp:txXfrm>
        <a:off x="925243" y="2095499"/>
        <a:ext cx="1760220" cy="1047749"/>
      </dsp:txXfrm>
    </dsp:sp>
    <dsp:sp modelId="{908A4957-5069-4232-A879-D5BD81342F55}">
      <dsp:nvSpPr>
        <dsp:cNvPr id="0" name=""/>
        <dsp:cNvSpPr/>
      </dsp:nvSpPr>
      <dsp:spPr>
        <a:xfrm>
          <a:off x="0" y="3143249"/>
          <a:ext cx="3610708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physique</a:t>
          </a:r>
        </a:p>
      </dsp:txBody>
      <dsp:txXfrm>
        <a:off x="631873" y="3143249"/>
        <a:ext cx="2346960" cy="10477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6B5249-15CE-440E-85C2-B7FE06C598C6}">
      <dsp:nvSpPr>
        <dsp:cNvPr id="0" name=""/>
        <dsp:cNvSpPr/>
      </dsp:nvSpPr>
      <dsp:spPr>
        <a:xfrm>
          <a:off x="1354015" y="0"/>
          <a:ext cx="902677" cy="1047749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des valeurs</a:t>
          </a:r>
        </a:p>
      </dsp:txBody>
      <dsp:txXfrm>
        <a:off x="1354015" y="0"/>
        <a:ext cx="902677" cy="1047749"/>
      </dsp:txXfrm>
    </dsp:sp>
    <dsp:sp modelId="{DC755E6B-11BB-4DE1-BC97-E5B73AEB21D7}">
      <dsp:nvSpPr>
        <dsp:cNvPr id="0" name=""/>
        <dsp:cNvSpPr/>
      </dsp:nvSpPr>
      <dsp:spPr>
        <a:xfrm>
          <a:off x="902677" y="1047749"/>
          <a:ext cx="1805354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cognitif</a:t>
          </a:r>
        </a:p>
      </dsp:txBody>
      <dsp:txXfrm>
        <a:off x="1218613" y="1047749"/>
        <a:ext cx="1173480" cy="1047749"/>
      </dsp:txXfrm>
    </dsp:sp>
    <dsp:sp modelId="{1916466B-65AB-4E44-AC1A-33066D432D5F}">
      <dsp:nvSpPr>
        <dsp:cNvPr id="0" name=""/>
        <dsp:cNvSpPr/>
      </dsp:nvSpPr>
      <dsp:spPr>
        <a:xfrm>
          <a:off x="451338" y="2095499"/>
          <a:ext cx="2708031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de l’information</a:t>
          </a:r>
        </a:p>
      </dsp:txBody>
      <dsp:txXfrm>
        <a:off x="925243" y="2095499"/>
        <a:ext cx="1760220" cy="1047749"/>
      </dsp:txXfrm>
    </dsp:sp>
    <dsp:sp modelId="{908A4957-5069-4232-A879-D5BD81342F55}">
      <dsp:nvSpPr>
        <dsp:cNvPr id="0" name=""/>
        <dsp:cNvSpPr/>
      </dsp:nvSpPr>
      <dsp:spPr>
        <a:xfrm>
          <a:off x="0" y="3143249"/>
          <a:ext cx="3610708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physique</a:t>
          </a:r>
        </a:p>
      </dsp:txBody>
      <dsp:txXfrm>
        <a:off x="631873" y="3143249"/>
        <a:ext cx="2346960" cy="10477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6B5249-15CE-440E-85C2-B7FE06C598C6}">
      <dsp:nvSpPr>
        <dsp:cNvPr id="0" name=""/>
        <dsp:cNvSpPr/>
      </dsp:nvSpPr>
      <dsp:spPr>
        <a:xfrm>
          <a:off x="1354015" y="0"/>
          <a:ext cx="902677" cy="1047749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des valeurs</a:t>
          </a:r>
        </a:p>
      </dsp:txBody>
      <dsp:txXfrm>
        <a:off x="1354015" y="0"/>
        <a:ext cx="902677" cy="1047749"/>
      </dsp:txXfrm>
    </dsp:sp>
    <dsp:sp modelId="{DC755E6B-11BB-4DE1-BC97-E5B73AEB21D7}">
      <dsp:nvSpPr>
        <dsp:cNvPr id="0" name=""/>
        <dsp:cNvSpPr/>
      </dsp:nvSpPr>
      <dsp:spPr>
        <a:xfrm>
          <a:off x="902677" y="1047749"/>
          <a:ext cx="1805354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cognitif</a:t>
          </a:r>
        </a:p>
      </dsp:txBody>
      <dsp:txXfrm>
        <a:off x="1218613" y="1047749"/>
        <a:ext cx="1173480" cy="1047749"/>
      </dsp:txXfrm>
    </dsp:sp>
    <dsp:sp modelId="{1916466B-65AB-4E44-AC1A-33066D432D5F}">
      <dsp:nvSpPr>
        <dsp:cNvPr id="0" name=""/>
        <dsp:cNvSpPr/>
      </dsp:nvSpPr>
      <dsp:spPr>
        <a:xfrm>
          <a:off x="451338" y="2095499"/>
          <a:ext cx="2708031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de l’information</a:t>
          </a:r>
        </a:p>
      </dsp:txBody>
      <dsp:txXfrm>
        <a:off x="925243" y="2095499"/>
        <a:ext cx="1760220" cy="1047749"/>
      </dsp:txXfrm>
    </dsp:sp>
    <dsp:sp modelId="{908A4957-5069-4232-A879-D5BD81342F55}">
      <dsp:nvSpPr>
        <dsp:cNvPr id="0" name=""/>
        <dsp:cNvSpPr/>
      </dsp:nvSpPr>
      <dsp:spPr>
        <a:xfrm>
          <a:off x="0" y="3143249"/>
          <a:ext cx="3610708" cy="1047749"/>
        </a:xfrm>
        <a:prstGeom prst="trapezoid">
          <a:avLst>
            <a:gd name="adj" fmla="val 43077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Espace physique</a:t>
          </a:r>
        </a:p>
      </dsp:txBody>
      <dsp:txXfrm>
        <a:off x="631873" y="3143249"/>
        <a:ext cx="2346960" cy="104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C2BFE-990F-478D-8FFA-3655DCA262EC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B2CC9-8261-472E-9AE1-57AB6D1862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24E86-1763-4A03-B775-C7CFDF971CD6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6AABD-93F2-4287-9A48-855F504B2DBC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44D67-9261-4E9E-AE4B-4C709936BBBC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6AABD-93F2-4287-9A48-855F504B2DBC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11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528C0-3435-3248-B336-68FF2343052A}" type="slidenum">
              <a:rPr lang="nb-NO"/>
              <a:pPr/>
              <a:t>36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48E2-B5A5-4FFE-923D-904AA35A0B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7053-6FDF-49E7-85C0-21085A427C8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F360-A811-4049-9DB8-57B6F2FF72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6.xml"/><Relationship Id="rId5" Type="http://schemas.openxmlformats.org/officeDocument/2006/relationships/image" Target="../media/image8.emf"/><Relationship Id="rId10" Type="http://schemas.microsoft.com/office/2007/relationships/diagramDrawing" Target="../diagrams/drawing6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5" Type="http://schemas.openxmlformats.org/officeDocument/2006/relationships/image" Target="../media/image8.emf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86506841_0ecac6789e_b(2)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4" descr="circles2.png"/>
          <p:cNvPicPr>
            <a:picLocks/>
          </p:cNvPicPr>
          <p:nvPr/>
        </p:nvPicPr>
        <p:blipFill>
          <a:blip r:embed="rId3" cstate="print"/>
          <a:srcRect r="24461" b="-13351"/>
          <a:stretch>
            <a:fillRect/>
          </a:stretch>
        </p:blipFill>
        <p:spPr>
          <a:xfrm>
            <a:off x="4864099" y="0"/>
            <a:ext cx="4279901" cy="6642242"/>
          </a:xfrm>
          <a:prstGeom prst="rect">
            <a:avLst/>
          </a:prstGeom>
        </p:spPr>
      </p:pic>
      <p:sp>
        <p:nvSpPr>
          <p:cNvPr id="9" name="Picture Placeholder 5"/>
          <p:cNvSpPr>
            <a:spLocks noGrp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3200"/>
              </a:lnSpc>
              <a:spcBef>
                <a:spcPts val="1400"/>
              </a:spcBef>
              <a:spcAft>
                <a:spcPts val="0"/>
              </a:spcAft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/>
              <a:buChar char="•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24" y="4159249"/>
            <a:ext cx="6083299" cy="769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CITOYENNETE, DEMOCRATIE PARTICIPATIVE ET WEB 2.0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24" y="3643314"/>
            <a:ext cx="7772400" cy="515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Mounir GRAMI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8066359" y="3065739"/>
            <a:ext cx="1785950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4023" t="36040" r="16795" b="3571"/>
          <a:stretch>
            <a:fillRect/>
          </a:stretch>
        </p:blipFill>
        <p:spPr bwMode="auto">
          <a:xfrm>
            <a:off x="-863600" y="714375"/>
            <a:ext cx="100076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re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7072333" cy="1143000"/>
          </a:xfrm>
        </p:spPr>
        <p:txBody>
          <a:bodyPr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l" eaLnBrk="1" hangingPunct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Quelles conséquences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0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42875" y="571500"/>
            <a:ext cx="8786813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LIONS                       vs               FOURMIS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063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42875" y="571500"/>
            <a:ext cx="8786813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Universalis</a:t>
            </a: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                 vs               </a:t>
            </a:r>
            <a:r>
              <a:rPr lang="fr-FR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Wikipedia</a:t>
            </a:r>
            <a:endParaRPr lang="fr-FR" sz="36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0688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4313" y="642938"/>
            <a:ext cx="8786812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Médias              </a:t>
            </a:r>
            <a:r>
              <a:rPr lang="fr-F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 vs               Réseau Social</a:t>
            </a:r>
            <a:endParaRPr lang="fr-FR" sz="36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7813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4313" y="642938"/>
            <a:ext cx="8786812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Réseau                  vs                     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-119063"/>
            <a:ext cx="12192001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4313" y="642938"/>
            <a:ext cx="8786812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Annuaire Yahoo          vs                    Google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38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214313" y="571500"/>
            <a:ext cx="8786812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Planification               vs                Evolution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38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4313" y="571500"/>
            <a:ext cx="8786812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Management             </a:t>
            </a:r>
            <a:r>
              <a:rPr lang="fr-F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vs         Management </a:t>
            </a: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2.0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0688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4313" y="571500"/>
            <a:ext cx="8786812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Entreprise               </a:t>
            </a:r>
            <a:r>
              <a:rPr lang="fr-F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   vs                </a:t>
            </a: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Entreprise 2.0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063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42875" y="571500"/>
            <a:ext cx="8858250" cy="1000125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28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Ecole                                       </a:t>
            </a:r>
            <a:r>
              <a:rPr lang="fr-FR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 </a:t>
            </a:r>
            <a:r>
              <a:rPr lang="fr-FR" sz="28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vs        Apprentissage informel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071547"/>
            <a:ext cx="9144000" cy="5072098"/>
          </a:xfrm>
          <a:prstGeom prst="rect">
            <a:avLst/>
          </a:prstGeom>
          <a:solidFill>
            <a:srgbClr val="BBE0E3">
              <a:alpha val="50195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71600" y="6219849"/>
            <a:ext cx="6400800" cy="638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arwig Factory" pitchFamily="2" charset="0"/>
                <a:ea typeface="+mn-ea"/>
                <a:cs typeface="+mn-cs"/>
              </a:rPr>
              <a:t>MOUNIR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arwig Factory" pitchFamily="2" charset="0"/>
                <a:ea typeface="+mn-ea"/>
                <a:cs typeface="+mn-cs"/>
              </a:rPr>
              <a:t> GRAMI</a:t>
            </a: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arwig Factory" pitchFamily="2" charset="0"/>
              <a:ea typeface="+mn-ea"/>
              <a:cs typeface="+mn-cs"/>
            </a:endParaRPr>
          </a:p>
        </p:txBody>
      </p:sp>
      <p:sp>
        <p:nvSpPr>
          <p:cNvPr id="60418" name="Titre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043626" cy="64930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Les besoins selon </a:t>
            </a:r>
            <a:r>
              <a:rPr lang="fr-FR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Maslow</a:t>
            </a:r>
            <a:endParaRPr lang="fr-FR" sz="36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3505200" y="558800"/>
          <a:ext cx="5222631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èche courbée vers le bas 6"/>
          <p:cNvSpPr/>
          <p:nvPr/>
        </p:nvSpPr>
        <p:spPr>
          <a:xfrm rot="-3180000">
            <a:off x="3897008" y="2696369"/>
            <a:ext cx="1147762" cy="609600"/>
          </a:xfrm>
          <a:prstGeom prst="curvedDownArrow">
            <a:avLst/>
          </a:prstGeom>
          <a:solidFill>
            <a:srgbClr val="CB640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e bas 7"/>
          <p:cNvSpPr/>
          <p:nvPr/>
        </p:nvSpPr>
        <p:spPr>
          <a:xfrm rot="-3180000">
            <a:off x="3271960" y="3662363"/>
            <a:ext cx="1111250" cy="609600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62400" y="5702300"/>
            <a:ext cx="391257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000" dirty="0">
                <a:latin typeface="+mj-lt"/>
                <a:cs typeface="+mn-cs"/>
              </a:rPr>
              <a:t>Pyramide des besoins selon </a:t>
            </a:r>
            <a:r>
              <a:rPr lang="fr-FR" sz="2000" dirty="0" err="1">
                <a:latin typeface="+mj-lt"/>
                <a:cs typeface="+mn-cs"/>
              </a:rPr>
              <a:t>Maslow</a:t>
            </a:r>
            <a:endParaRPr lang="fr-FR" sz="2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063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4313" y="571500"/>
            <a:ext cx="8786812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Démocratie représentative   vs   Démocratie participative</a:t>
            </a: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0688" y="0"/>
            <a:ext cx="121920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14313" y="571500"/>
            <a:ext cx="8786812" cy="85725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6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Et </a:t>
            </a:r>
            <a:r>
              <a:rPr lang="fr-F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pour le citoyen ?       </a:t>
            </a:r>
            <a:endParaRPr lang="fr-FR" sz="36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50516"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fr-FR" smtClean="0">
                <a:solidFill>
                  <a:schemeClr val="bg1"/>
                </a:solidFill>
                <a:latin typeface="Calibri" pitchFamily="34" charset="0"/>
              </a:rPr>
              <a:t>Anticiper et prendre en </a:t>
            </a:r>
            <a:br>
              <a:rPr lang="fr-FR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fr-FR" smtClean="0">
                <a:solidFill>
                  <a:schemeClr val="bg1"/>
                </a:solidFill>
                <a:latin typeface="Calibri" pitchFamily="34" charset="0"/>
              </a:rPr>
              <a:t>compte de nouvelles réalités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1285875"/>
            <a:ext cx="65722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 smtClean="0">
                <a:latin typeface="Calibri" pitchFamily="34" charset="0"/>
              </a:rPr>
              <a:t>Articuler l’avenir de la société en fonction des : </a:t>
            </a:r>
          </a:p>
          <a:p>
            <a:pPr eaLnBrk="1" hangingPunct="1">
              <a:buFontTx/>
              <a:buNone/>
            </a:pPr>
            <a:endParaRPr lang="fr-FR" sz="4800" dirty="0" smtClean="0">
              <a:latin typeface="Calibri" pitchFamily="34" charset="0"/>
            </a:endParaRPr>
          </a:p>
          <a:p>
            <a:pPr lvl="4" eaLnBrk="1" hangingPunct="1">
              <a:buFontTx/>
              <a:buNone/>
            </a:pPr>
            <a:endParaRPr lang="fr-FR" sz="1800" dirty="0" smtClean="0">
              <a:latin typeface="Calibri" pitchFamily="34" charset="0"/>
            </a:endParaRPr>
          </a:p>
          <a:p>
            <a:pPr lvl="4" eaLnBrk="1" hangingPunct="1"/>
            <a:r>
              <a:rPr lang="fr-FR" sz="1800" dirty="0" smtClean="0">
                <a:latin typeface="Calibri" pitchFamily="34" charset="0"/>
              </a:rPr>
              <a:t>Acteurs et nouveaux acteurs de son environnement</a:t>
            </a:r>
          </a:p>
          <a:p>
            <a:pPr lvl="4" eaLnBrk="1" hangingPunct="1"/>
            <a:r>
              <a:rPr lang="fr-FR" sz="1800" dirty="0" smtClean="0">
                <a:latin typeface="Calibri" pitchFamily="34" charset="0"/>
              </a:rPr>
              <a:t>Nouvelles formes et réalités de la société</a:t>
            </a:r>
          </a:p>
          <a:p>
            <a:pPr lvl="4" eaLnBrk="1" hangingPunct="1"/>
            <a:r>
              <a:rPr lang="fr-FR" sz="1800" dirty="0" smtClean="0">
                <a:latin typeface="Calibri" pitchFamily="34" charset="0"/>
              </a:rPr>
              <a:t>Repenser la notion de citoyenneté</a:t>
            </a:r>
          </a:p>
          <a:p>
            <a:pPr lvl="2"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4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ZoneTexte 4"/>
          <p:cNvSpPr txBox="1">
            <a:spLocks noChangeArrowheads="1"/>
          </p:cNvSpPr>
          <p:nvPr/>
        </p:nvSpPr>
        <p:spPr bwMode="auto">
          <a:xfrm>
            <a:off x="5000625" y="571500"/>
            <a:ext cx="4143375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9600" dirty="0" smtClean="0">
                <a:latin typeface="Aharoni" pitchFamily="2" charset="-79"/>
                <a:cs typeface="Aharoni" pitchFamily="2" charset="-79"/>
              </a:rPr>
              <a:t>?</a:t>
            </a:r>
            <a:endParaRPr lang="fr-FR" sz="9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1957400" y="3739344"/>
            <a:ext cx="50851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3923928" y="620688"/>
            <a:ext cx="5220072" cy="1152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324544" y="2420888"/>
            <a:ext cx="8819456" cy="1152128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49080" y="4221088"/>
            <a:ext cx="5194920" cy="1800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pt-PT" dirty="0" smtClean="0"/>
              <a:t>A</a:t>
            </a:r>
            <a:endParaRPr lang="pt-PT" dirty="0"/>
          </a:p>
        </p:txBody>
      </p:sp>
      <p:sp>
        <p:nvSpPr>
          <p:cNvPr id="8" name="Rectangle 7"/>
          <p:cNvSpPr/>
          <p:nvPr/>
        </p:nvSpPr>
        <p:spPr>
          <a:xfrm>
            <a:off x="3995936" y="836712"/>
            <a:ext cx="5318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000" dirty="0" smtClean="0">
                <a:solidFill>
                  <a:schemeClr val="bg1"/>
                </a:solidFill>
              </a:rPr>
              <a:t>Démocratie participative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216" y="2621146"/>
            <a:ext cx="2588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000" dirty="0" smtClean="0">
                <a:solidFill>
                  <a:schemeClr val="bg1"/>
                </a:solidFill>
              </a:rPr>
              <a:t>C’est quoi 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742900" y="4639444"/>
            <a:ext cx="32849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1957400" y="3739344"/>
            <a:ext cx="50851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3923928" y="620688"/>
            <a:ext cx="5220072" cy="1152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324544" y="2420888"/>
            <a:ext cx="8819456" cy="1152128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49080" y="4221088"/>
            <a:ext cx="5194920" cy="1800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</a:rPr>
              <a:t>Les citoyens </a:t>
            </a:r>
            <a:r>
              <a:rPr lang="fr-FR" sz="3200" b="1" dirty="0" smtClean="0">
                <a:solidFill>
                  <a:schemeClr val="bg1"/>
                </a:solidFill>
              </a:rPr>
              <a:t>participent</a:t>
            </a:r>
            <a:r>
              <a:rPr lang="fr-FR" sz="2400" dirty="0" smtClean="0">
                <a:solidFill>
                  <a:schemeClr val="bg1"/>
                </a:solidFill>
              </a:rPr>
              <a:t> activement au débat public et aux différentes décisions concernant la politique locale, régionale, voire nationale.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7" y="642918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La démocratie participative est une nouvelle forme de démocratie, qui permet aux citoyens une implication dans les différents processus de décisions.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742900" y="4639444"/>
            <a:ext cx="32849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1957400" y="3739344"/>
            <a:ext cx="50851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3923928" y="620688"/>
            <a:ext cx="5220072" cy="1152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324544" y="2420888"/>
            <a:ext cx="8819456" cy="1152128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49080" y="4221088"/>
            <a:ext cx="5194920" cy="1800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 algn="l"/>
            <a:r>
              <a:rPr lang="fr-FR" sz="2400" dirty="0" smtClean="0">
                <a:solidFill>
                  <a:schemeClr val="bg1"/>
                </a:solidFill>
              </a:rPr>
              <a:t>L’examen des propositions constructives des citoyens, à travers une organisation du système démocratique et consultatif.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7" y="642918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schemeClr val="bg1"/>
                </a:solidFill>
              </a:rPr>
              <a:t>Une initiative législative aux citoyens, qui jouit d’un droit de vote étendu par rapport au système de démocratie "classique".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217" y="2500306"/>
            <a:ext cx="356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schemeClr val="bg1"/>
                </a:solidFill>
              </a:rPr>
              <a:t>La participation à des débats libres pour traiter les décisions à une échelle locale.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742900" y="4639444"/>
            <a:ext cx="32849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11" name="Rectangle 10"/>
          <p:cNvSpPr/>
          <p:nvPr/>
        </p:nvSpPr>
        <p:spPr>
          <a:xfrm rot="20220918">
            <a:off x="-335444" y="390148"/>
            <a:ext cx="3667825" cy="857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</a:rPr>
              <a:t>    Plusieurs principes caractérisent la           démocratie participative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1957400" y="3739344"/>
            <a:ext cx="50851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3923928" y="620688"/>
            <a:ext cx="5220072" cy="1152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324544" y="2420888"/>
            <a:ext cx="8819456" cy="1152128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49080" y="4221088"/>
            <a:ext cx="5194920" cy="1800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 algn="l"/>
            <a:r>
              <a:rPr lang="pt-PT" sz="2400" dirty="0" smtClean="0"/>
              <a:t>A</a:t>
            </a:r>
            <a:endParaRPr lang="pt-PT" sz="2400" dirty="0"/>
          </a:p>
        </p:txBody>
      </p:sp>
      <p:sp>
        <p:nvSpPr>
          <p:cNvPr id="9" name="Rectangle 8"/>
          <p:cNvSpPr/>
          <p:nvPr/>
        </p:nvSpPr>
        <p:spPr>
          <a:xfrm>
            <a:off x="434216" y="2428868"/>
            <a:ext cx="678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 citoyen n’est plus spectateur de la vie publique, il en devient un acteur : il est une partie prenante de la politique, il s’implique dans la vie civile.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742900" y="4639444"/>
            <a:ext cx="328498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6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Archétypes de collaboration possible</a:t>
            </a:r>
          </a:p>
        </p:txBody>
      </p:sp>
      <p:sp>
        <p:nvSpPr>
          <p:cNvPr id="67588" name="AutoShape 132"/>
          <p:cNvSpPr>
            <a:spLocks noChangeArrowheads="1"/>
          </p:cNvSpPr>
          <p:nvPr/>
        </p:nvSpPr>
        <p:spPr bwMode="auto">
          <a:xfrm>
            <a:off x="6353908" y="1955800"/>
            <a:ext cx="914400" cy="273050"/>
          </a:xfrm>
          <a:custGeom>
            <a:avLst/>
            <a:gdLst>
              <a:gd name="T0" fmla="*/ 34072512 w 21600"/>
              <a:gd name="T1" fmla="*/ 0 h 21600"/>
              <a:gd name="T2" fmla="*/ 0 w 21600"/>
              <a:gd name="T3" fmla="*/ 1725841 h 21600"/>
              <a:gd name="T4" fmla="*/ 34072512 w 21600"/>
              <a:gd name="T5" fmla="*/ 3451681 h 21600"/>
              <a:gd name="T6" fmla="*/ 45430012 w 21600"/>
              <a:gd name="T7" fmla="*/ 17258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pic>
        <p:nvPicPr>
          <p:cNvPr id="6758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1" y="6548438"/>
            <a:ext cx="2271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Text Box 22"/>
          <p:cNvSpPr txBox="1">
            <a:spLocks noChangeArrowheads="1"/>
          </p:cNvSpPr>
          <p:nvPr/>
        </p:nvSpPr>
        <p:spPr bwMode="auto">
          <a:xfrm>
            <a:off x="4239358" y="4191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>
                <a:solidFill>
                  <a:schemeClr val="accent5">
                    <a:lumMod val="50000"/>
                  </a:schemeClr>
                </a:solidFill>
                <a:cs typeface="+mn-cs"/>
              </a:rPr>
              <a:t>Dialogue</a:t>
            </a:r>
            <a:endParaRPr lang="fr-FR" sz="160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38" name="Text Box 23"/>
          <p:cNvSpPr txBox="1">
            <a:spLocks noChangeArrowheads="1"/>
          </p:cNvSpPr>
          <p:nvPr/>
        </p:nvSpPr>
        <p:spPr bwMode="auto">
          <a:xfrm>
            <a:off x="4239358" y="52578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>
                <a:solidFill>
                  <a:schemeClr val="accent5">
                    <a:lumMod val="50000"/>
                  </a:schemeClr>
                </a:solidFill>
                <a:cs typeface="+mn-cs"/>
              </a:rPr>
              <a:t>Contact</a:t>
            </a:r>
            <a:endParaRPr lang="fr-FR" sz="160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39" name="Text Box 24"/>
          <p:cNvSpPr txBox="1">
            <a:spLocks noChangeArrowheads="1"/>
          </p:cNvSpPr>
          <p:nvPr/>
        </p:nvSpPr>
        <p:spPr bwMode="auto">
          <a:xfrm>
            <a:off x="3705958" y="36576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Revue par les pairs</a:t>
            </a:r>
            <a:endParaRPr lang="fr-FR" sz="16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40" name="Text Box 25"/>
          <p:cNvSpPr txBox="1">
            <a:spLocks noChangeArrowheads="1"/>
          </p:cNvSpPr>
          <p:nvPr/>
        </p:nvSpPr>
        <p:spPr bwMode="auto">
          <a:xfrm>
            <a:off x="3705958" y="31242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Production parallèle</a:t>
            </a:r>
            <a:endParaRPr lang="fr-FR" sz="16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41" name="Text Box 26"/>
          <p:cNvSpPr txBox="1">
            <a:spLocks noChangeArrowheads="1"/>
          </p:cNvSpPr>
          <p:nvPr/>
        </p:nvSpPr>
        <p:spPr bwMode="auto">
          <a:xfrm>
            <a:off x="3324958" y="25908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Production séquentielle</a:t>
            </a:r>
            <a:endParaRPr lang="fr-FR" sz="16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42" name="Text Box 27"/>
          <p:cNvSpPr txBox="1">
            <a:spLocks noChangeArrowheads="1"/>
          </p:cNvSpPr>
          <p:nvPr/>
        </p:nvSpPr>
        <p:spPr bwMode="auto">
          <a:xfrm>
            <a:off x="3020158" y="19812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>
                <a:solidFill>
                  <a:schemeClr val="accent5">
                    <a:lumMod val="50000"/>
                  </a:schemeClr>
                </a:solidFill>
                <a:cs typeface="+mn-cs"/>
              </a:rPr>
              <a:t>Synergie auto-adaptative</a:t>
            </a:r>
            <a:endParaRPr lang="fr-FR" sz="160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43" name="Text Box 28"/>
          <p:cNvSpPr txBox="1">
            <a:spLocks noChangeArrowheads="1"/>
          </p:cNvSpPr>
          <p:nvPr/>
        </p:nvSpPr>
        <p:spPr bwMode="auto">
          <a:xfrm>
            <a:off x="4239358" y="4724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>
                <a:solidFill>
                  <a:schemeClr val="accent5">
                    <a:lumMod val="50000"/>
                  </a:schemeClr>
                </a:solidFill>
                <a:cs typeface="+mn-cs"/>
              </a:rPr>
              <a:t>Conversation</a:t>
            </a:r>
            <a:endParaRPr lang="fr-FR" sz="160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67597" name="AutoShape 41"/>
          <p:cNvSpPr>
            <a:spLocks noChangeArrowheads="1"/>
          </p:cNvSpPr>
          <p:nvPr/>
        </p:nvSpPr>
        <p:spPr bwMode="auto">
          <a:xfrm>
            <a:off x="7331320" y="4716464"/>
            <a:ext cx="586154" cy="130175"/>
          </a:xfrm>
          <a:prstGeom prst="curvedDownArrow">
            <a:avLst>
              <a:gd name="adj1" fmla="val 97561"/>
              <a:gd name="adj2" fmla="val 195122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598" name="AutoShape 42"/>
          <p:cNvSpPr>
            <a:spLocks noChangeArrowheads="1"/>
          </p:cNvSpPr>
          <p:nvPr/>
        </p:nvSpPr>
        <p:spPr bwMode="auto">
          <a:xfrm flipH="1" flipV="1">
            <a:off x="7300546" y="5054601"/>
            <a:ext cx="586154" cy="130175"/>
          </a:xfrm>
          <a:prstGeom prst="curvedDownArrow">
            <a:avLst>
              <a:gd name="adj1" fmla="val 97561"/>
              <a:gd name="adj2" fmla="val 195122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599" name="Oval 43"/>
          <p:cNvSpPr>
            <a:spLocks noChangeArrowheads="1"/>
          </p:cNvSpPr>
          <p:nvPr/>
        </p:nvSpPr>
        <p:spPr bwMode="auto">
          <a:xfrm>
            <a:off x="7299081" y="489108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0" name="Oval 44"/>
          <p:cNvSpPr>
            <a:spLocks noChangeArrowheads="1"/>
          </p:cNvSpPr>
          <p:nvPr/>
        </p:nvSpPr>
        <p:spPr bwMode="auto">
          <a:xfrm>
            <a:off x="7769470" y="490061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1" name="Oval 36"/>
          <p:cNvSpPr>
            <a:spLocks noChangeArrowheads="1"/>
          </p:cNvSpPr>
          <p:nvPr/>
        </p:nvSpPr>
        <p:spPr bwMode="auto">
          <a:xfrm>
            <a:off x="6286501" y="538321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2" name="Oval 37"/>
          <p:cNvSpPr>
            <a:spLocks noChangeArrowheads="1"/>
          </p:cNvSpPr>
          <p:nvPr/>
        </p:nvSpPr>
        <p:spPr bwMode="auto">
          <a:xfrm>
            <a:off x="6756889" y="53927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3" name="AutoShape 45"/>
          <p:cNvSpPr>
            <a:spLocks noChangeArrowheads="1"/>
          </p:cNvSpPr>
          <p:nvPr/>
        </p:nvSpPr>
        <p:spPr bwMode="auto">
          <a:xfrm>
            <a:off x="6441831" y="5378450"/>
            <a:ext cx="134815" cy="139700"/>
          </a:xfrm>
          <a:prstGeom prst="rightArrow">
            <a:avLst>
              <a:gd name="adj1" fmla="val 65389"/>
              <a:gd name="adj2" fmla="val 26136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4" name="AutoShape 46"/>
          <p:cNvSpPr>
            <a:spLocks noChangeArrowheads="1"/>
          </p:cNvSpPr>
          <p:nvPr/>
        </p:nvSpPr>
        <p:spPr bwMode="auto">
          <a:xfrm flipH="1">
            <a:off x="6600093" y="5384800"/>
            <a:ext cx="134815" cy="139700"/>
          </a:xfrm>
          <a:prstGeom prst="rightArrow">
            <a:avLst>
              <a:gd name="adj1" fmla="val 65389"/>
              <a:gd name="adj2" fmla="val 26136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5" name="Oval 71"/>
          <p:cNvSpPr>
            <a:spLocks noChangeArrowheads="1"/>
          </p:cNvSpPr>
          <p:nvPr/>
        </p:nvSpPr>
        <p:spPr bwMode="auto">
          <a:xfrm>
            <a:off x="8279424" y="3814764"/>
            <a:ext cx="133350" cy="130175"/>
          </a:xfrm>
          <a:prstGeom prst="ellipse">
            <a:avLst/>
          </a:prstGeom>
          <a:solidFill>
            <a:srgbClr val="FF0066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6" name="Oval 73"/>
          <p:cNvSpPr>
            <a:spLocks noChangeArrowheads="1"/>
          </p:cNvSpPr>
          <p:nvPr/>
        </p:nvSpPr>
        <p:spPr bwMode="auto">
          <a:xfrm>
            <a:off x="7215554" y="3524250"/>
            <a:ext cx="726831" cy="717550"/>
          </a:xfrm>
          <a:prstGeom prst="ellipse">
            <a:avLst/>
          </a:prstGeom>
          <a:noFill/>
          <a:ln w="12700">
            <a:solidFill>
              <a:srgbClr val="FF0066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7" name="Oval 49"/>
          <p:cNvSpPr>
            <a:spLocks noChangeArrowheads="1"/>
          </p:cNvSpPr>
          <p:nvPr/>
        </p:nvSpPr>
        <p:spPr bwMode="auto">
          <a:xfrm>
            <a:off x="6302619" y="41989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8" name="Oval 52"/>
          <p:cNvSpPr>
            <a:spLocks noChangeArrowheads="1"/>
          </p:cNvSpPr>
          <p:nvPr/>
        </p:nvSpPr>
        <p:spPr bwMode="auto">
          <a:xfrm>
            <a:off x="6497516" y="4068763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9" name="Oval 55"/>
          <p:cNvSpPr>
            <a:spLocks noChangeArrowheads="1"/>
          </p:cNvSpPr>
          <p:nvPr/>
        </p:nvSpPr>
        <p:spPr bwMode="auto">
          <a:xfrm flipH="1" flipV="1">
            <a:off x="6293827" y="44037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0" name="AutoShape 76"/>
          <p:cNvSpPr>
            <a:spLocks noChangeArrowheads="1"/>
          </p:cNvSpPr>
          <p:nvPr/>
        </p:nvSpPr>
        <p:spPr bwMode="auto">
          <a:xfrm>
            <a:off x="6447692" y="4241800"/>
            <a:ext cx="257908" cy="254000"/>
          </a:xfrm>
          <a:custGeom>
            <a:avLst/>
            <a:gdLst>
              <a:gd name="T0" fmla="*/ 172504 w 21600"/>
              <a:gd name="T1" fmla="*/ 856509 h 21600"/>
              <a:gd name="T2" fmla="*/ 2685642 w 21600"/>
              <a:gd name="T3" fmla="*/ 2490564 h 21600"/>
              <a:gd name="T4" fmla="*/ 741225 w 21600"/>
              <a:gd name="T5" fmla="*/ 1078171 h 21600"/>
              <a:gd name="T6" fmla="*/ 4061674 w 21600"/>
              <a:gd name="T7" fmla="*/ 1381007 h 21600"/>
              <a:gd name="T8" fmla="*/ 3343034 w 21600"/>
              <a:gd name="T9" fmla="*/ 2050968 h 21600"/>
              <a:gd name="T10" fmla="*/ 2532205 w 21600"/>
              <a:gd name="T11" fmla="*/ 14571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29" y="10376"/>
                </a:moveTo>
                <a:cubicBezTo>
                  <a:pt x="17604" y="6658"/>
                  <a:pt x="14524" y="3758"/>
                  <a:pt x="10800" y="3758"/>
                </a:cubicBezTo>
                <a:cubicBezTo>
                  <a:pt x="6910" y="3758"/>
                  <a:pt x="3758" y="6910"/>
                  <a:pt x="3758" y="10800"/>
                </a:cubicBezTo>
                <a:cubicBezTo>
                  <a:pt x="3758" y="14689"/>
                  <a:pt x="6910" y="17842"/>
                  <a:pt x="10800" y="17842"/>
                </a:cubicBezTo>
                <a:cubicBezTo>
                  <a:pt x="12289" y="17842"/>
                  <a:pt x="13741" y="17369"/>
                  <a:pt x="14945" y="16492"/>
                </a:cubicBezTo>
                <a:lnTo>
                  <a:pt x="17157" y="19530"/>
                </a:lnTo>
                <a:cubicBezTo>
                  <a:pt x="15310" y="20875"/>
                  <a:pt x="1308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512" y="-1"/>
                  <a:pt x="21236" y="4448"/>
                  <a:pt x="21580" y="10149"/>
                </a:cubicBezTo>
                <a:lnTo>
                  <a:pt x="24275" y="9987"/>
                </a:lnTo>
                <a:lnTo>
                  <a:pt x="19980" y="14832"/>
                </a:lnTo>
                <a:lnTo>
                  <a:pt x="15134" y="10538"/>
                </a:lnTo>
                <a:lnTo>
                  <a:pt x="17829" y="10376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1" name="Oval 77"/>
          <p:cNvSpPr>
            <a:spLocks noChangeArrowheads="1"/>
          </p:cNvSpPr>
          <p:nvPr/>
        </p:nvSpPr>
        <p:spPr bwMode="auto">
          <a:xfrm flipH="1" flipV="1">
            <a:off x="6498981" y="453707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2" name="Oval 78"/>
          <p:cNvSpPr>
            <a:spLocks noChangeArrowheads="1"/>
          </p:cNvSpPr>
          <p:nvPr/>
        </p:nvSpPr>
        <p:spPr bwMode="auto">
          <a:xfrm>
            <a:off x="6712927" y="420528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3" name="Oval 79"/>
          <p:cNvSpPr>
            <a:spLocks noChangeArrowheads="1"/>
          </p:cNvSpPr>
          <p:nvPr/>
        </p:nvSpPr>
        <p:spPr bwMode="auto">
          <a:xfrm flipH="1" flipV="1">
            <a:off x="6704135" y="44164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4" name="Oval 82"/>
          <p:cNvSpPr>
            <a:spLocks noChangeArrowheads="1"/>
          </p:cNvSpPr>
          <p:nvPr/>
        </p:nvSpPr>
        <p:spPr bwMode="auto">
          <a:xfrm>
            <a:off x="7304943" y="37036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5" name="Oval 83"/>
          <p:cNvSpPr>
            <a:spLocks noChangeArrowheads="1"/>
          </p:cNvSpPr>
          <p:nvPr/>
        </p:nvSpPr>
        <p:spPr bwMode="auto">
          <a:xfrm>
            <a:off x="7499839" y="357346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6" name="Oval 84"/>
          <p:cNvSpPr>
            <a:spLocks noChangeArrowheads="1"/>
          </p:cNvSpPr>
          <p:nvPr/>
        </p:nvSpPr>
        <p:spPr bwMode="auto">
          <a:xfrm flipH="1" flipV="1">
            <a:off x="7296150" y="39084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7" name="AutoShape 85"/>
          <p:cNvSpPr>
            <a:spLocks noChangeArrowheads="1"/>
          </p:cNvSpPr>
          <p:nvPr/>
        </p:nvSpPr>
        <p:spPr bwMode="auto">
          <a:xfrm>
            <a:off x="7450015" y="3746500"/>
            <a:ext cx="257908" cy="254000"/>
          </a:xfrm>
          <a:custGeom>
            <a:avLst/>
            <a:gdLst>
              <a:gd name="T0" fmla="*/ 172504 w 21600"/>
              <a:gd name="T1" fmla="*/ 856509 h 21600"/>
              <a:gd name="T2" fmla="*/ 2685642 w 21600"/>
              <a:gd name="T3" fmla="*/ 2490564 h 21600"/>
              <a:gd name="T4" fmla="*/ 741225 w 21600"/>
              <a:gd name="T5" fmla="*/ 1078171 h 21600"/>
              <a:gd name="T6" fmla="*/ 4061674 w 21600"/>
              <a:gd name="T7" fmla="*/ 1381007 h 21600"/>
              <a:gd name="T8" fmla="*/ 3343034 w 21600"/>
              <a:gd name="T9" fmla="*/ 2050968 h 21600"/>
              <a:gd name="T10" fmla="*/ 2532205 w 21600"/>
              <a:gd name="T11" fmla="*/ 14571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29" y="10376"/>
                </a:moveTo>
                <a:cubicBezTo>
                  <a:pt x="17604" y="6658"/>
                  <a:pt x="14524" y="3758"/>
                  <a:pt x="10800" y="3758"/>
                </a:cubicBezTo>
                <a:cubicBezTo>
                  <a:pt x="6910" y="3758"/>
                  <a:pt x="3758" y="6910"/>
                  <a:pt x="3758" y="10800"/>
                </a:cubicBezTo>
                <a:cubicBezTo>
                  <a:pt x="3758" y="14689"/>
                  <a:pt x="6910" y="17842"/>
                  <a:pt x="10800" y="17842"/>
                </a:cubicBezTo>
                <a:cubicBezTo>
                  <a:pt x="12289" y="17842"/>
                  <a:pt x="13741" y="17369"/>
                  <a:pt x="14945" y="16492"/>
                </a:cubicBezTo>
                <a:lnTo>
                  <a:pt x="17157" y="19530"/>
                </a:lnTo>
                <a:cubicBezTo>
                  <a:pt x="15310" y="20875"/>
                  <a:pt x="1308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512" y="-1"/>
                  <a:pt x="21236" y="4448"/>
                  <a:pt x="21580" y="10149"/>
                </a:cubicBezTo>
                <a:lnTo>
                  <a:pt x="24275" y="9987"/>
                </a:lnTo>
                <a:lnTo>
                  <a:pt x="19980" y="14832"/>
                </a:lnTo>
                <a:lnTo>
                  <a:pt x="15134" y="10538"/>
                </a:lnTo>
                <a:lnTo>
                  <a:pt x="17829" y="10376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8" name="Oval 86"/>
          <p:cNvSpPr>
            <a:spLocks noChangeArrowheads="1"/>
          </p:cNvSpPr>
          <p:nvPr/>
        </p:nvSpPr>
        <p:spPr bwMode="auto">
          <a:xfrm flipH="1" flipV="1">
            <a:off x="7501304" y="404177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9" name="Oval 87"/>
          <p:cNvSpPr>
            <a:spLocks noChangeArrowheads="1"/>
          </p:cNvSpPr>
          <p:nvPr/>
        </p:nvSpPr>
        <p:spPr bwMode="auto">
          <a:xfrm>
            <a:off x="7715250" y="3709988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0" name="Oval 88"/>
          <p:cNvSpPr>
            <a:spLocks noChangeArrowheads="1"/>
          </p:cNvSpPr>
          <p:nvPr/>
        </p:nvSpPr>
        <p:spPr bwMode="auto">
          <a:xfrm flipH="1" flipV="1">
            <a:off x="7706458" y="39211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1" name="AutoShape 89"/>
          <p:cNvSpPr>
            <a:spLocks noChangeArrowheads="1"/>
          </p:cNvSpPr>
          <p:nvPr/>
        </p:nvSpPr>
        <p:spPr bwMode="auto">
          <a:xfrm>
            <a:off x="8001000" y="3797300"/>
            <a:ext cx="216877" cy="177800"/>
          </a:xfrm>
          <a:prstGeom prst="leftRightArrow">
            <a:avLst>
              <a:gd name="adj1" fmla="val 50000"/>
              <a:gd name="adj2" fmla="val 26429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2" name="Oval 91"/>
          <p:cNvSpPr>
            <a:spLocks noChangeArrowheads="1"/>
          </p:cNvSpPr>
          <p:nvPr/>
        </p:nvSpPr>
        <p:spPr bwMode="auto">
          <a:xfrm>
            <a:off x="6293827" y="316388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3" name="Oval 92"/>
          <p:cNvSpPr>
            <a:spLocks noChangeArrowheads="1"/>
          </p:cNvSpPr>
          <p:nvPr/>
        </p:nvSpPr>
        <p:spPr bwMode="auto">
          <a:xfrm>
            <a:off x="6293827" y="297656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4" name="Oval 93"/>
          <p:cNvSpPr>
            <a:spLocks noChangeArrowheads="1"/>
          </p:cNvSpPr>
          <p:nvPr/>
        </p:nvSpPr>
        <p:spPr bwMode="auto">
          <a:xfrm flipH="1" flipV="1">
            <a:off x="6293827" y="33496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5" name="Oval 95"/>
          <p:cNvSpPr>
            <a:spLocks noChangeArrowheads="1"/>
          </p:cNvSpPr>
          <p:nvPr/>
        </p:nvSpPr>
        <p:spPr bwMode="auto">
          <a:xfrm flipH="1" flipV="1">
            <a:off x="6293827" y="353377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6" name="AutoShape 98"/>
          <p:cNvSpPr>
            <a:spLocks noChangeArrowheads="1"/>
          </p:cNvSpPr>
          <p:nvPr/>
        </p:nvSpPr>
        <p:spPr bwMode="auto">
          <a:xfrm>
            <a:off x="6465277" y="2997200"/>
            <a:ext cx="228600" cy="95250"/>
          </a:xfrm>
          <a:prstGeom prst="homePlate">
            <a:avLst>
              <a:gd name="adj" fmla="val 65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7" name="AutoShape 99"/>
          <p:cNvSpPr>
            <a:spLocks noChangeArrowheads="1"/>
          </p:cNvSpPr>
          <p:nvPr/>
        </p:nvSpPr>
        <p:spPr bwMode="auto">
          <a:xfrm>
            <a:off x="6465277" y="3187700"/>
            <a:ext cx="228600" cy="95250"/>
          </a:xfrm>
          <a:prstGeom prst="homePlate">
            <a:avLst>
              <a:gd name="adj" fmla="val 65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8" name="AutoShape 100"/>
          <p:cNvSpPr>
            <a:spLocks noChangeArrowheads="1"/>
          </p:cNvSpPr>
          <p:nvPr/>
        </p:nvSpPr>
        <p:spPr bwMode="auto">
          <a:xfrm>
            <a:off x="6465277" y="3371850"/>
            <a:ext cx="228600" cy="95250"/>
          </a:xfrm>
          <a:prstGeom prst="homePlate">
            <a:avLst>
              <a:gd name="adj" fmla="val 65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9" name="AutoShape 101"/>
          <p:cNvSpPr>
            <a:spLocks noChangeArrowheads="1"/>
          </p:cNvSpPr>
          <p:nvPr/>
        </p:nvSpPr>
        <p:spPr bwMode="auto">
          <a:xfrm>
            <a:off x="6465277" y="3556000"/>
            <a:ext cx="228600" cy="95250"/>
          </a:xfrm>
          <a:prstGeom prst="homePlate">
            <a:avLst>
              <a:gd name="adj" fmla="val 65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0" name="Oval 102"/>
          <p:cNvSpPr>
            <a:spLocks noChangeArrowheads="1"/>
          </p:cNvSpPr>
          <p:nvPr/>
        </p:nvSpPr>
        <p:spPr bwMode="auto">
          <a:xfrm>
            <a:off x="7489581" y="27003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1" name="Oval 103"/>
          <p:cNvSpPr>
            <a:spLocks noChangeArrowheads="1"/>
          </p:cNvSpPr>
          <p:nvPr/>
        </p:nvSpPr>
        <p:spPr bwMode="auto">
          <a:xfrm>
            <a:off x="7184781" y="27003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2" name="Oval 104"/>
          <p:cNvSpPr>
            <a:spLocks noChangeArrowheads="1"/>
          </p:cNvSpPr>
          <p:nvPr/>
        </p:nvSpPr>
        <p:spPr bwMode="auto">
          <a:xfrm flipH="1" flipV="1">
            <a:off x="7800243" y="27003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3" name="Oval 105"/>
          <p:cNvSpPr>
            <a:spLocks noChangeArrowheads="1"/>
          </p:cNvSpPr>
          <p:nvPr/>
        </p:nvSpPr>
        <p:spPr bwMode="auto">
          <a:xfrm flipH="1" flipV="1">
            <a:off x="8105043" y="27003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4" name="AutoShape 110"/>
          <p:cNvSpPr>
            <a:spLocks noChangeArrowheads="1"/>
          </p:cNvSpPr>
          <p:nvPr/>
        </p:nvSpPr>
        <p:spPr bwMode="auto">
          <a:xfrm>
            <a:off x="7350369" y="2711450"/>
            <a:ext cx="123092" cy="114300"/>
          </a:xfrm>
          <a:prstGeom prst="homePlate">
            <a:avLst>
              <a:gd name="adj" fmla="val 29167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5" name="AutoShape 111"/>
          <p:cNvSpPr>
            <a:spLocks noChangeArrowheads="1"/>
          </p:cNvSpPr>
          <p:nvPr/>
        </p:nvSpPr>
        <p:spPr bwMode="auto">
          <a:xfrm>
            <a:off x="7655169" y="2711450"/>
            <a:ext cx="123092" cy="114300"/>
          </a:xfrm>
          <a:prstGeom prst="homePlate">
            <a:avLst>
              <a:gd name="adj" fmla="val 29167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6" name="AutoShape 112"/>
          <p:cNvSpPr>
            <a:spLocks noChangeArrowheads="1"/>
          </p:cNvSpPr>
          <p:nvPr/>
        </p:nvSpPr>
        <p:spPr bwMode="auto">
          <a:xfrm>
            <a:off x="7959969" y="2711450"/>
            <a:ext cx="123092" cy="114300"/>
          </a:xfrm>
          <a:prstGeom prst="homePlate">
            <a:avLst>
              <a:gd name="adj" fmla="val 29167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7" name="AutoShape 113"/>
          <p:cNvSpPr>
            <a:spLocks noChangeArrowheads="1"/>
          </p:cNvSpPr>
          <p:nvPr/>
        </p:nvSpPr>
        <p:spPr bwMode="auto">
          <a:xfrm>
            <a:off x="8264769" y="2711450"/>
            <a:ext cx="123092" cy="114300"/>
          </a:xfrm>
          <a:prstGeom prst="homePlate">
            <a:avLst>
              <a:gd name="adj" fmla="val 29167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8" name="Oval 114"/>
          <p:cNvSpPr>
            <a:spLocks noChangeArrowheads="1"/>
          </p:cNvSpPr>
          <p:nvPr/>
        </p:nvSpPr>
        <p:spPr bwMode="auto">
          <a:xfrm>
            <a:off x="6024196" y="2001838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9" name="Oval 115"/>
          <p:cNvSpPr>
            <a:spLocks noChangeArrowheads="1"/>
          </p:cNvSpPr>
          <p:nvPr/>
        </p:nvSpPr>
        <p:spPr bwMode="auto">
          <a:xfrm>
            <a:off x="6200043" y="181451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0" name="Oval 116"/>
          <p:cNvSpPr>
            <a:spLocks noChangeArrowheads="1"/>
          </p:cNvSpPr>
          <p:nvPr/>
        </p:nvSpPr>
        <p:spPr bwMode="auto">
          <a:xfrm flipH="1" flipV="1">
            <a:off x="6211766" y="20923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1" name="Oval 117"/>
          <p:cNvSpPr>
            <a:spLocks noChangeArrowheads="1"/>
          </p:cNvSpPr>
          <p:nvPr/>
        </p:nvSpPr>
        <p:spPr bwMode="auto">
          <a:xfrm flipH="1" flipV="1">
            <a:off x="6493119" y="23844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2" name="Oval 118"/>
          <p:cNvSpPr>
            <a:spLocks noChangeArrowheads="1"/>
          </p:cNvSpPr>
          <p:nvPr/>
        </p:nvSpPr>
        <p:spPr bwMode="auto">
          <a:xfrm>
            <a:off x="6440366" y="190658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3" name="Oval 119"/>
          <p:cNvSpPr>
            <a:spLocks noChangeArrowheads="1"/>
          </p:cNvSpPr>
          <p:nvPr/>
        </p:nvSpPr>
        <p:spPr bwMode="auto">
          <a:xfrm>
            <a:off x="6586904" y="168751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4" name="Oval 120"/>
          <p:cNvSpPr>
            <a:spLocks noChangeArrowheads="1"/>
          </p:cNvSpPr>
          <p:nvPr/>
        </p:nvSpPr>
        <p:spPr bwMode="auto">
          <a:xfrm flipH="1" flipV="1">
            <a:off x="6657243" y="203517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5" name="Oval 121"/>
          <p:cNvSpPr>
            <a:spLocks noChangeArrowheads="1"/>
          </p:cNvSpPr>
          <p:nvPr/>
        </p:nvSpPr>
        <p:spPr bwMode="auto">
          <a:xfrm flipH="1" flipV="1">
            <a:off x="6428643" y="21558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cxnSp>
        <p:nvCxnSpPr>
          <p:cNvPr id="67646" name="AutoShape 122"/>
          <p:cNvCxnSpPr>
            <a:cxnSpLocks noChangeShapeType="1"/>
            <a:stCxn id="67639" idx="5"/>
            <a:endCxn id="67642" idx="2"/>
          </p:cNvCxnSpPr>
          <p:nvPr/>
        </p:nvCxnSpPr>
        <p:spPr bwMode="auto">
          <a:xfrm rot="16200000" flipH="1">
            <a:off x="6354336" y="1885646"/>
            <a:ext cx="46037" cy="126023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47" name="AutoShape 123"/>
          <p:cNvCxnSpPr>
            <a:cxnSpLocks noChangeShapeType="1"/>
            <a:stCxn id="67639" idx="6"/>
            <a:endCxn id="67643" idx="2"/>
          </p:cNvCxnSpPr>
          <p:nvPr/>
        </p:nvCxnSpPr>
        <p:spPr bwMode="auto">
          <a:xfrm flipV="1">
            <a:off x="6333392" y="1752600"/>
            <a:ext cx="253512" cy="127000"/>
          </a:xfrm>
          <a:prstGeom prst="curvedConnector3">
            <a:avLst>
              <a:gd name="adj1" fmla="val 49713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48" name="AutoShape 124"/>
          <p:cNvCxnSpPr>
            <a:cxnSpLocks noChangeShapeType="1"/>
            <a:stCxn id="67643" idx="5"/>
            <a:endCxn id="67644" idx="5"/>
          </p:cNvCxnSpPr>
          <p:nvPr/>
        </p:nvCxnSpPr>
        <p:spPr bwMode="auto">
          <a:xfrm rot="5400000">
            <a:off x="6561688" y="1914709"/>
            <a:ext cx="255587" cy="23446"/>
          </a:xfrm>
          <a:prstGeom prst="curvedConnector3">
            <a:avLst>
              <a:gd name="adj1" fmla="val 49690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49" name="AutoShape 125"/>
          <p:cNvCxnSpPr>
            <a:cxnSpLocks noChangeShapeType="1"/>
            <a:stCxn id="67642" idx="7"/>
            <a:endCxn id="67643" idx="3"/>
          </p:cNvCxnSpPr>
          <p:nvPr/>
        </p:nvCxnSpPr>
        <p:spPr bwMode="auto">
          <a:xfrm rot="-5400000">
            <a:off x="6516810" y="1836494"/>
            <a:ext cx="127000" cy="51288"/>
          </a:xfrm>
          <a:prstGeom prst="curved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0" name="AutoShape 126"/>
          <p:cNvCxnSpPr>
            <a:cxnSpLocks noChangeShapeType="1"/>
            <a:stCxn id="67640" idx="3"/>
            <a:endCxn id="67642" idx="4"/>
          </p:cNvCxnSpPr>
          <p:nvPr/>
        </p:nvCxnSpPr>
        <p:spPr bwMode="auto">
          <a:xfrm rot="-5400000">
            <a:off x="6379614" y="1983215"/>
            <a:ext cx="74612" cy="181708"/>
          </a:xfrm>
          <a:prstGeom prst="curvedConnector3">
            <a:avLst>
              <a:gd name="adj1" fmla="val 61704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1" name="AutoShape 127"/>
          <p:cNvCxnSpPr>
            <a:cxnSpLocks noChangeShapeType="1"/>
            <a:stCxn id="67638" idx="7"/>
            <a:endCxn id="67639" idx="3"/>
          </p:cNvCxnSpPr>
          <p:nvPr/>
        </p:nvCxnSpPr>
        <p:spPr bwMode="auto">
          <a:xfrm rot="-5400000">
            <a:off x="6131169" y="1932965"/>
            <a:ext cx="95250" cy="80596"/>
          </a:xfrm>
          <a:prstGeom prst="curved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2" name="AutoShape 128"/>
          <p:cNvCxnSpPr>
            <a:cxnSpLocks noChangeShapeType="1"/>
            <a:stCxn id="67638" idx="4"/>
            <a:endCxn id="67641" idx="6"/>
          </p:cNvCxnSpPr>
          <p:nvPr/>
        </p:nvCxnSpPr>
        <p:spPr bwMode="auto">
          <a:xfrm rot="16200000" flipH="1">
            <a:off x="6134344" y="2089273"/>
            <a:ext cx="317500" cy="402980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3" name="AutoShape 129"/>
          <p:cNvCxnSpPr>
            <a:cxnSpLocks noChangeShapeType="1"/>
            <a:stCxn id="67640" idx="1"/>
            <a:endCxn id="67641" idx="5"/>
          </p:cNvCxnSpPr>
          <p:nvPr/>
        </p:nvCxnSpPr>
        <p:spPr bwMode="auto">
          <a:xfrm rot="16200000" flipH="1">
            <a:off x="6319044" y="2208885"/>
            <a:ext cx="201612" cy="187569"/>
          </a:xfrm>
          <a:prstGeom prst="curvedConnector3">
            <a:avLst>
              <a:gd name="adj1" fmla="val 50394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4" name="AutoShape 130"/>
          <p:cNvCxnSpPr>
            <a:cxnSpLocks noChangeShapeType="1"/>
            <a:stCxn id="67645" idx="3"/>
            <a:endCxn id="67644" idx="6"/>
          </p:cNvCxnSpPr>
          <p:nvPr/>
        </p:nvCxnSpPr>
        <p:spPr bwMode="auto">
          <a:xfrm rot="-5400000">
            <a:off x="6563519" y="2079687"/>
            <a:ext cx="74612" cy="115765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5" name="AutoShape 131"/>
          <p:cNvCxnSpPr>
            <a:cxnSpLocks noChangeShapeType="1"/>
            <a:stCxn id="67641" idx="3"/>
            <a:endCxn id="67644" idx="0"/>
          </p:cNvCxnSpPr>
          <p:nvPr/>
        </p:nvCxnSpPr>
        <p:spPr bwMode="auto">
          <a:xfrm rot="-5400000">
            <a:off x="6546973" y="2225798"/>
            <a:ext cx="238125" cy="117231"/>
          </a:xfrm>
          <a:prstGeom prst="curvedConnector3">
            <a:avLst>
              <a:gd name="adj1" fmla="val 54000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pic>
        <p:nvPicPr>
          <p:cNvPr id="67656" name="Picture 133" descr="C:\Program Files\Mindjet\MindManager 2002\symbols\MM Illustrations\Signs\arrow and targe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320" y="1984376"/>
            <a:ext cx="3091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7" name="Picture 134" descr="C:\Program Files\Mindjet\MindManager 2002\symbols\MM Illustrations\Signs\arrow and targe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7427" y="2644776"/>
            <a:ext cx="3091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8" name="Picture 135" descr="C:\Program Files\Mindjet\MindManager 2002\symbols\MM Illustrations\Signs\arrow and targe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612" y="3184526"/>
            <a:ext cx="3091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59" name="Oval 136"/>
          <p:cNvSpPr>
            <a:spLocks noChangeArrowheads="1"/>
          </p:cNvSpPr>
          <p:nvPr/>
        </p:nvSpPr>
        <p:spPr bwMode="auto">
          <a:xfrm>
            <a:off x="5961185" y="1574800"/>
            <a:ext cx="1002323" cy="1047750"/>
          </a:xfrm>
          <a:prstGeom prst="ellipse">
            <a:avLst/>
          </a:prstGeom>
          <a:noFill/>
          <a:ln w="12700">
            <a:solidFill>
              <a:srgbClr val="FF0066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60" name="Text Box 137"/>
          <p:cNvSpPr txBox="1">
            <a:spLocks noChangeArrowheads="1"/>
          </p:cNvSpPr>
          <p:nvPr/>
        </p:nvSpPr>
        <p:spPr bwMode="auto">
          <a:xfrm>
            <a:off x="6424246" y="6037263"/>
            <a:ext cx="2491154" cy="4520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71438" tIns="71438" rIns="71438" bIns="71438" anchor="ctr">
            <a:spAutoFit/>
          </a:bodyPr>
          <a:lstStyle/>
          <a:p>
            <a:pPr algn="ctr" defTabSz="762000" eaLnBrk="0" hangingPunct="0"/>
            <a:r>
              <a:rPr lang="fr-FR" sz="1000" i="1">
                <a:latin typeface="Verdana" pitchFamily="34" charset="0"/>
              </a:rPr>
              <a:t>Inspiré par Janet Salmons, vision2lead </a:t>
            </a:r>
          </a:p>
        </p:txBody>
      </p:sp>
      <p:graphicFrame>
        <p:nvGraphicFramePr>
          <p:cNvPr id="89" name="Diagramme 88"/>
          <p:cNvGraphicFramePr/>
          <p:nvPr/>
        </p:nvGraphicFramePr>
        <p:xfrm>
          <a:off x="785446" y="1651001"/>
          <a:ext cx="3610708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9" name="Rectangle 78"/>
          <p:cNvSpPr/>
          <p:nvPr/>
        </p:nvSpPr>
        <p:spPr>
          <a:xfrm>
            <a:off x="0" y="2214554"/>
            <a:ext cx="9144000" cy="2500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/>
              <a:t>La démocratie participative est une demande forte des citoyens qui veulent pouvoir participer à la construction de leur environnement et de la politique de leur région et de leur pays.</a:t>
            </a:r>
          </a:p>
          <a:p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432" y="4869160"/>
            <a:ext cx="9144000" cy="2016224"/>
          </a:xfrm>
          <a:prstGeom prst="rect">
            <a:avLst/>
          </a:prstGeom>
          <a:solidFill>
            <a:srgbClr val="C000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9144000" cy="18722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49464" y="55780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pt-P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fr-FR" sz="2800" dirty="0" smtClean="0">
                <a:solidFill>
                  <a:schemeClr val="bg1"/>
                </a:solidFill>
              </a:rPr>
              <a:t>La participation des citoyens s’effectue en 3 étapes :</a:t>
            </a:r>
            <a:endParaRPr lang="pt-P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" y="1857364"/>
            <a:ext cx="9144000" cy="300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60363" lvl="0" indent="-360363">
              <a:buFont typeface="Arial" pitchFamily="34" charset="0"/>
              <a:buChar char="•"/>
            </a:pPr>
            <a:r>
              <a:rPr lang="fr-FR" sz="2400" dirty="0" smtClean="0"/>
              <a:t>L’information du plus grand nombre par des documents écrits dans un langage qu’ils comprennent.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fr-FR" sz="2400" dirty="0" smtClean="0"/>
              <a:t>La consultation qui consiste à recueillir au-delà de l’information, l’avis des intéressés.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fr-FR" sz="2400" dirty="0" smtClean="0"/>
              <a:t>La concertation elle-même qui permet à chacun de modifier, d’amender, d’améliorer par la participation tout projet avec comme premier effet d’enrichir celui-ci.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Espace réservé du pied de pa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Some Rights Reserved - Martin R. Dugage 2007</a:t>
            </a:r>
            <a:endParaRPr lang="en-US" sz="800"/>
          </a:p>
        </p:txBody>
      </p:sp>
      <p:pic>
        <p:nvPicPr>
          <p:cNvPr id="62468" name="Picture 2051" descr="Aus dem Fenster oT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7748" name="Text Box 2052"/>
          <p:cNvSpPr txBox="1">
            <a:spLocks noChangeArrowheads="1"/>
          </p:cNvSpPr>
          <p:nvPr/>
        </p:nvSpPr>
        <p:spPr bwMode="auto">
          <a:xfrm rot="21227704">
            <a:off x="2603645" y="2312588"/>
            <a:ext cx="4616649" cy="10676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1438" tIns="71438" rIns="71438" bIns="71438" anchor="ctr">
            <a:spAutoFit/>
          </a:bodyPr>
          <a:lstStyle/>
          <a:p>
            <a:pPr algn="ctr" defTabSz="762000" eaLnBrk="0" hangingPunct="0">
              <a:defRPr/>
            </a:pPr>
            <a:r>
              <a:rPr lang="fr-FR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Confiance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432" y="4869160"/>
            <a:ext cx="9144000" cy="2016224"/>
          </a:xfrm>
          <a:prstGeom prst="rect">
            <a:avLst/>
          </a:prstGeom>
          <a:solidFill>
            <a:srgbClr val="C000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9144000" cy="18722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ounded Rectangle 7"/>
          <p:cNvSpPr/>
          <p:nvPr/>
        </p:nvSpPr>
        <p:spPr>
          <a:xfrm>
            <a:off x="7103278" y="131490"/>
            <a:ext cx="1440160" cy="14740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49464" y="557808"/>
            <a:ext cx="9144000" cy="1143000"/>
          </a:xfrm>
        </p:spPr>
        <p:txBody>
          <a:bodyPr>
            <a:noAutofit/>
          </a:bodyPr>
          <a:lstStyle/>
          <a:p>
            <a:r>
              <a:rPr lang="pt-PT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Linkedin</a:t>
            </a:r>
            <a:endParaRPr lang="pt-PT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432" y="4869160"/>
            <a:ext cx="9144000" cy="2016224"/>
          </a:xfrm>
          <a:prstGeom prst="rect">
            <a:avLst/>
          </a:prstGeom>
          <a:solidFill>
            <a:srgbClr val="C000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9144000" cy="18722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ounded Rectangle 7"/>
          <p:cNvSpPr/>
          <p:nvPr/>
        </p:nvSpPr>
        <p:spPr>
          <a:xfrm>
            <a:off x="7103278" y="131490"/>
            <a:ext cx="1440160" cy="14740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49464" y="557808"/>
            <a:ext cx="9144000" cy="1143000"/>
          </a:xfrm>
        </p:spPr>
        <p:txBody>
          <a:bodyPr>
            <a:noAutofit/>
          </a:bodyPr>
          <a:lstStyle/>
          <a:p>
            <a:r>
              <a:rPr lang="pt-PT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Dictator’ed in</a:t>
            </a:r>
            <a:endParaRPr lang="pt-PT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088232" cy="2499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08312" y="2026940"/>
            <a:ext cx="6228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b="1" dirty="0" smtClean="0">
                <a:latin typeface="Arial" pitchFamily="34" charset="0"/>
                <a:ea typeface="+mj-ea"/>
                <a:cs typeface="Arial" pitchFamily="34" charset="0"/>
              </a:rPr>
              <a:t>Zin El Abidine Ben Ali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00444" y="2992432"/>
            <a:ext cx="6228184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dirty="0" smtClean="0">
                <a:latin typeface="Arial" pitchFamily="34" charset="0"/>
                <a:ea typeface="+mj-ea"/>
                <a:cs typeface="Arial" pitchFamily="34" charset="0"/>
              </a:rPr>
              <a:t>President of Tunisia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dirty="0" smtClean="0">
                <a:latin typeface="Arial" pitchFamily="34" charset="0"/>
                <a:ea typeface="+mj-ea"/>
                <a:cs typeface="Arial" pitchFamily="34" charset="0"/>
              </a:rPr>
              <a:t>1987-2011</a:t>
            </a:r>
          </a:p>
        </p:txBody>
      </p:sp>
      <p:sp>
        <p:nvSpPr>
          <p:cNvPr id="11" name="Rounded Rectangular Callout 12"/>
          <p:cNvSpPr/>
          <p:nvPr/>
        </p:nvSpPr>
        <p:spPr>
          <a:xfrm>
            <a:off x="539552" y="5244058"/>
            <a:ext cx="2016224" cy="993254"/>
          </a:xfrm>
          <a:prstGeom prst="wedgeRoundRectCallout">
            <a:avLst>
              <a:gd name="adj1" fmla="val 15294"/>
              <a:gd name="adj2" fmla="val -96820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Saudi Arabia @undisclosed location.</a:t>
            </a:r>
            <a:endParaRPr lang="pt-P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4"/>
          <p:cNvSpPr/>
          <p:nvPr/>
        </p:nvSpPr>
        <p:spPr>
          <a:xfrm>
            <a:off x="6516216" y="4149080"/>
            <a:ext cx="2232248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b="1" dirty="0" smtClean="0"/>
              <a:t>reject</a:t>
            </a:r>
            <a:endParaRPr lang="pt-PT" b="1" dirty="0"/>
          </a:p>
        </p:txBody>
      </p:sp>
      <p:sp>
        <p:nvSpPr>
          <p:cNvPr id="14" name="TextBox 16"/>
          <p:cNvSpPr txBox="1"/>
          <p:nvPr/>
        </p:nvSpPr>
        <p:spPr>
          <a:xfrm>
            <a:off x="683568" y="4869160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Status: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hiteHou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5792"/>
            <a:ext cx="9144000" cy="576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penSecr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405"/>
            <a:ext cx="9144000" cy="6409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00314" y="1196752"/>
            <a:ext cx="7772400" cy="2160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Tunisia</a:t>
            </a:r>
            <a:r>
              <a:rPr kumimoji="0" lang="pt-PT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pt-PT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REVOLUTION</a:t>
            </a:r>
            <a:br>
              <a:rPr kumimoji="0" lang="pt-PT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PT" sz="5300" b="1" i="0" u="none" strike="noStrike" kern="1200" cap="none" spc="0" normalizeH="0" baseline="0" noProof="0" smtClean="0">
                <a:ln>
                  <a:noFill/>
                </a:ln>
                <a:solidFill>
                  <a:srgbClr val="C4BD9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DIGNITY AND LIBERTY</a:t>
            </a:r>
            <a:r>
              <a:rPr kumimoji="0" lang="pt-PT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AutoShape 2" descr="data:image/jpg;base64,/9j/4AAQSkZJRgABAQAAAQABAAD/2wCEAAkGBg8MDA0MDQ0PDQwNDQwMDQwMEA8MDQwNFBAVFBQQEhIXGyYeFxkvGRISHy8gIycpLCwsFR4xNTAqNSY3LCkBCQoKDgwOGg8PGCkfHh0sNSktKikqLCwpKSkpLCoqLiksKSk1KSkpLCwpKSwpKiksLCkpKSksKSwpKSwpLCwpKf/AABEIAOEA4QMBIgACEQEDEQH/xAAcAAEAAQUBAQAAAAAAAAAAAAAABwEDBAUGAgj/xABGEAACAAIECAsFBAgHAAAAAAAAAQIDBAUREwYSFVFSc5LRBxchMTJUcZGTobE0NUFhsiMzcsEUIiSBgqLw8RYlQkNTYmP/xAAZAQEAAwEBAAAAAAAAAAAAAAAAAgMEBQH/xAArEQEAAQMCBAUFAQEBAAAAAAAAAQIDERJRBBMxMhQhQWGhIjNCgfBicSP/2gAMAwEAAhEDEQA/AJxAMWsqyl0SVFOnRYsENiSSxoo4nyKGGFc7b+AiMjKKOJLndhw9MralUtvGmRUSS+aTIaU5r/0m/B/KHvMCKp5EXLHKUx6U1xTYn++Jsvi1vKua9kjXizrvF4s67yN8iUXq0rYQyJRerSthHvKjf4Nc7JIvFnXeLxZ13kb5EovVpWwhkSi9WlbCHKjf4Nc7JIvFnXeLxZ13kb5EovVpWwhkSi9WlbCHJjf4Nc7JIvFnXeLxZ13kb5EovVpWwhkSi9WlbCHJjf4Nc7JIvFnXeLxZ13kb5EovVpWwhkSi9WlbCHJjf4Nc7JIvFnXeLxZ13kb5EovVpWwhkSi9WlbCHKjf4Nc7JIvFnXeLxZ13kb5EovVpWwhkSi9WlbCHJjf4Nc7JIvFnXeLxZ13kb5EovVpWwhkSi9WlbCHJjf4Nc7JIvFnXeLxZ13kb5EovVpWwhkSi9WlbCHJjf4Nc7JIvFnXeLxZ13kb5EovVpWwhkSi9WlbCHKjf4Nc7JJTKkcy6vhlu2RFMo8XwikTI5f8ALbY+43NW4UzZEUMumtTJLahhpkKxXLfMr6Fcln/ZcmdIjNqfTzexXu60FE7eUqUpgAAHDVtTf0umzIrbZNEiikSYfg5yX2kzt5cVdjzncROxN5iNqojxqNKjfPMTmxfOKOJxP1L7MdZV1z6M0WlLSlpcg9A82i0D0DzaLQPVoKWlLQPQtKWi0CotPNpW0CoKWmZQqA5jTfNmPKpimPN7EZY8EtxcyMiXV0TN9RqtSXMZsNFSM83JnosimHNqqH8z1kd/M6VSkVu0R11bvcQ5d1Q/mWo6siR1l0jy6Mme66t3mmHGzKPFDzotHR1tIUMuJ5kzm7S63VNXVCqMKlIoU001ammmnyprMLRaWItxgbT3ZNoMbbdHxY5DfK3RorVCm/jY1FD2WHTHEVFHi1nIs/3KPSYIvmoXBEvM7cz3YxV/1bRPkAAqSeZnRfYyM6lf7JR9TL9CTJnRfYyL6ni/ZKPqoPQ02ek/26qvrDY2i0tYwxi5BdtFpaxhjAXbSlpbxhjAXbRaWsYYwFy0raWsYYwFy0raWsYYwGXQ5N5Gl8OdnW0KiqFLkNFg/Ittizv0OpghsRkuTmpdTHkqkACtJUoUiisMabWUqB2RTIE8ziSYGUDCVcSX/uwbSLsNOgi5ooX2NM9xI1mEEyyU1naXmc1abjCOkWqFL4xeiNFjGm1H0qq+q7aLS1jDGLUGZUr/AMzouqpn0wHdHB1E/wDM6LqqX9MB3hmvdYW0dAAFKbzM6L7GRVVMX7LI1UHoSrM6L7GRHVcf7NJ1cHoarHSf7dVc6w2WOMcx7wY5fhWyMcY5j3gvBgZGOMcx8cXgwMjHGOY94LwYGRjjHMe8GOMDIxxjmPeDHGB2mDkH2UDzq3zN+aPBz7mX+FG8MFXWWiOgGyp4mvkZF657CWs4pcKlwOxxt2tc6hRy+ObDCab9vD+F+pp7w22qfpUVz5sjHCjMe8F4WYRZMU5vnbdnNa2ymOY94LwYMsjHGOY94LwYG0wddtZ0bVUv6YCQCO8GIra0o+qpX0wEiGW/3Qtt9AAFCx5mdF9jIbq6Z9hK1cPoTJM6L7GQlQZn2Mv8EPobOG6T/bqbvo2V4LwxLwXppwpyy7wXhiXgvRgyy7wXhiXgvRgyy7wXhiXovT3Bll3gvDEvS5IgcyLFh5yM4iMy9jzX7wXhkQ1LNf8AYuSqgmxOy2z9zK+bRuloq2dlgw7ZEv8AAjfmmqGiOVKggfK4YUrea03Jgnq0QFud0WezzNVqZ49R7hRHZSIfwfmzT3h0uEdSxzZqjhdlkNlllvxNG6jm/wBI227lEUxEyoqpmZY14LwyciTf6RR1LNX9ifNo3R0VbMe8F4WaRLilOyItXhZGKozCM+TLvBeGJeC8PcPMt/glFbWlH1NK+mEkkjHAuK2tJGppPpCScYuI7v00W+gADOseZnRfYyCaLM+zg/CidpnRfYz5/kzP1IexG7hOk/27Pe9Gfei9MO9F6bMKcsy9F6Yd6L0YMsy9F6Yd6L0YMsy9F6Yd6L0YMsy9N3gklHSIk9FepzF6dFgRHbSovwL6iq/H/nKdvuhJ0ir4cVchdVAhXwLtH6KLhymt5gl4p7AAFGioAsTKMouct5OgzGWAMTJ0GZFudV8KhfIZ5ZpL/UYEX4XtQUiGFaLfmaK9NjhlPtpjWaBerNFenVsx9EMdc/VLMvRemHei8LcI5dVgHHbWsrU0n0hJVIk4O4ra1l6ikekJLZzuJ7/002u0ABmWvMzovsZ87QTORI+iZnRfYz5vxjocH+X9uzX/AEZN6L0xsYYxvwzsm8F6Y2MMYYGTei9MbGGOMDJvBemNjDHGDLJvToMCqUoKVE4mlbAuexfE5bGGOQuUa6ZpSpqxOX0BR62lYq+0h2kXVW0p/wCuHaR894/zF485j8F/r4Xc/wBn0bLmqJWppp/FFw5fAmkuKhUZZpMC8jqDBMYnDRE5hQNg8T4rIWzx6tTabBByRRQrtaRayvK/5IdpEU8JFJcdMlcvNKa/nZyV485tt8LrpirPVRVe0zjD6DyvK/5IdpFimVvKxH+vDtIgO8ecXjzk/Bf6+Eef7N9hTSlHTZjTtVkC5Ow1N4Y2OMc20UaaYjZRNWZyybwXhjYwxyWHjsuDSK2tYNRSPREwENcF7traHUT/AERMpyuL+5+muz2gAMq55mdF9jPmxn0nM6L7GfNjOhwX5f27Nf8AQAB0WYBQAVBQqAFoAAAoBUAATHgD7JI1cPodkcbgD7JI1cPodkcCvul0aekBZpXQZeLNK6DIvUL8IPtkOrf1M5g6fhB9sh1b+pnMHa4f7cMNzukAKF6tUWgABaAB13BZ72h1E/0RM5DHBZ72h1E/0RM5yeL+5+myz2gAMi55mdF9jPmxn0nM6L7GfNjOhwX5f27Nf9AoVKHRZgAAAAAAKgUAAAFQBMeAPskjVw+h2RxuAPskjVw+h2RwK+6XRp6QFmldBl0tUroMi9Qvwg+2Q6t/UzmDp+EH2yHVv6mcwdrh/tww3O6VAVBerUBUAChUAddwWe9odRP9ETOQxwWe9odRP9ETOcni/ufpss9oADIueZnRfYz5sZ9JzOi+xnzYzo8F+X9uzX/RQAHQZgFSgAFSgAAAAAAAAEyYA+ySNXD6HZHG4A+ySNXD6HZHAr7pdGnpAWaV0GXS1SugyL1C/CD7ZDq39TOYOn4QfbIdW/qZzB2uH+3DDc7pUBUF6tQFQAKFQB13BZ72h1E/0RM5DHBZ72h1E/0RM5yeL+5+myz2gAMi55mdF9jPnV1dN0PNbz6Kj5n2MhJm7hJxlnvRnDRZNm6Hmhk2boea3m9Bu1yo0tFk6boea3lMmzdDzW83wGuTS0WTpuh5reMnTdDzW83oGuTS0WTpuh5reMmzdDzW83oGuTS0WTpuh5reMnTdDzW83oGuTS0WTZuh5reMnTdDzW83oGuTS77ASFw0WSnyNQQpr52HYnJ4GfcwdiOsOLX3S3R0ULVK6DLpapPQZF6hzDuixzKYnDDalBY+bSZzmTpuh5redrhR7T/D+ZpzrWKpi3DHcj6paLJs3Q81vGTpuh5reb0F2uUNLQ5Om6Hmt4ydN0PNbzfAa5NLRZOm6Hmt4ydN0PNbzega5NLO4MaHHBWsMUUNiuJ6ttWZEwkZYBe8IdVN9ESaczipzW1Wu0ABmWvMfM+xkJMm2PmfYyEmbeF9VF30AAbFAAAAAAAAAAAAAAkPAz7mDsR1hyeBn3MHYjrDkVd0tsdFC1Segy6WqT0GReouwo9p/h/M05uMKPaf4fzNOdSz2QyV90gALUQAAAAHjosAveEOqm+iJNIywC94Q6qb6Ik053E97Ta7QAGdao1arCGKdRnJnTZT55cyODuZNBwuH9QtW0+VC4oUkqRDArWrORTLM1nP2Gnh69NWJ9VVyMxlxQMTKkrO9ljKkrO9lnRxLNllgxMqys72WMqSs72WMSZZYMTKkrO9ljKkrO+5jEmWWDEypKzvZYypKzvuYxJllgxMqSs72WMqSs77mMSZZYMTKkrO+5jKkrO9ljEmUnYGfcwdiOrI5wXwsosmVAo58EDS5onYzo/8eUHrUraOTVRVmfKWuKox1dGWqT0GaH/HlB61K2i3SMOqC4WlSpW0eaKtpe6o3chhR7T/AA/macv1/XsiZPcUMeMrOeFNrnNblSVpPZZ0rNMxRHky1zGqWWDEypKzvZYypK0nsstxKOWWDEypKzvZYypK0nssYkyywYmVJWk9llyjUyGdMhlS1FHMjiUMEEMLbib+CGJMuw4PaK4qZHM/0ypUVr+cTSS8mSMafBeo/wBBoygisc6Y8ea1pWckK+S3m4OVer1VZhrojEAAKkwo1byPmKgDiMIeC2j0qKKbRo/0WbFyuBLGkRPPi88P7uT5HJzuCisIXZC5EazqY4fJomMGiniblMYyrm1TKGOKysdGT4q3DisrHRk+KtxM4J+LueyPJpQxxWVjoyfFW4cVlY6MnxVuJnA8Xc9jk0oY4rKx0ZPircOKysdGT4q3EzgeLuexyaUMcVlY6MnxVuHFZWOjJ8VbiZwPF3PY5NKGOKysdGT4q3DisrHRk+KtxM4Hi7nscmlDPFZWOjJ8VbinFZWOjJ8VbiZwPF3PY5NKGeKysdGT4q3FOKysdGT4q3EzgeLuexyaUMcVlY6MnxVuHFZWOjJ8VbiZwPF3PY5NKGOKysdGT4q3DisrHRk+KtxM4Hi7nscmlDHFZWOjJ8VbhxWVjoyfFW4mcDxdz2OTSiShcEdLjavp0mTD8cVxTYv3KxLzO8wawLotWLGlQuZPasinzbHHZmh+EK7Dfgqrv11+UynTbpp6AAKUw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7" name="Group 7"/>
          <p:cNvGrpSpPr/>
          <p:nvPr/>
        </p:nvGrpSpPr>
        <p:grpSpPr>
          <a:xfrm>
            <a:off x="1519198" y="3298936"/>
            <a:ext cx="527721" cy="527721"/>
            <a:chOff x="1668015" y="2987239"/>
            <a:chExt cx="527721" cy="527721"/>
          </a:xfrm>
        </p:grpSpPr>
        <p:sp>
          <p:nvSpPr>
            <p:cNvPr id="8" name="Rectangle 7"/>
            <p:cNvSpPr/>
            <p:nvPr/>
          </p:nvSpPr>
          <p:spPr>
            <a:xfrm>
              <a:off x="1712313" y="3027395"/>
              <a:ext cx="445903" cy="432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" name="Picture 4" descr="http://2.bp.blogspot.com/_bKVhTFKXVzY/TUK6ExH2YJI/AAAAAAAAIgY/5FvuaDkLKro/s1600/facebook_logo-2663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>
                    <a:alpha val="99608"/>
                  </a:srgbClr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68015" y="2987239"/>
              <a:ext cx="527721" cy="527721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780286" y="3306296"/>
            <a:ext cx="37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     irst Revolution</a:t>
            </a:r>
            <a:endParaRPr lang="pt-PT" sz="2800" dirty="0"/>
          </a:p>
        </p:txBody>
      </p:sp>
      <p:pic>
        <p:nvPicPr>
          <p:cNvPr id="12" name="Picture 2" descr="http://blog.monoi-tahiti.info/public/FLEURS/jas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86168"/>
            <a:ext cx="3096344" cy="215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guarelas.blogs.sapo.pt/arquivo/HoustonMuseumNaturalScienceButterfly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80"/>
            <a:ext cx="9144000" cy="1944216"/>
          </a:xfrm>
          <a:prstGeom prst="rect">
            <a:avLst/>
          </a:prstGeom>
          <a:solidFill>
            <a:srgbClr val="C4BD9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1928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fois ca prend juste un </a:t>
            </a:r>
            <a:r>
              <a:rPr lang="pt-P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papillon</a:t>
            </a: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faut tout simplement l’aimer, </a:t>
            </a:r>
          </a:p>
          <a:p>
            <a:pPr marL="0" indent="0">
              <a:buNone/>
            </a:pP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démocratie est fragile.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4500" r="7690"/>
          <a:stretch>
            <a:fillRect/>
          </a:stretch>
        </p:blipFill>
        <p:spPr bwMode="auto">
          <a:xfrm>
            <a:off x="0" y="0"/>
            <a:ext cx="913765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rukereeldre.png"/>
          <p:cNvPicPr>
            <a:picLocks noChangeAspect="1"/>
          </p:cNvPicPr>
          <p:nvPr/>
        </p:nvPicPr>
        <p:blipFill>
          <a:blip r:embed="rId4" cstate="print"/>
          <a:srcRect l="17843" b="16261"/>
          <a:stretch>
            <a:fillRect/>
          </a:stretch>
        </p:blipFill>
        <p:spPr>
          <a:xfrm>
            <a:off x="0" y="3222088"/>
            <a:ext cx="4395370" cy="3635912"/>
          </a:xfrm>
          <a:prstGeom prst="rect">
            <a:avLst/>
          </a:prstGeom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0350" y="4902200"/>
            <a:ext cx="36687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l">
              <a:spcBef>
                <a:spcPct val="60000"/>
              </a:spcBef>
              <a:buClr>
                <a:srgbClr val="00A0C6"/>
              </a:buClr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071547"/>
            <a:ext cx="9144000" cy="5072098"/>
          </a:xfrm>
          <a:prstGeom prst="rect">
            <a:avLst/>
          </a:prstGeom>
          <a:solidFill>
            <a:srgbClr val="BBE0E3">
              <a:alpha val="50195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5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A90000"/>
                </a:solidFill>
              </a:rPr>
              <a:t>En deux mots…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</p:nvPr>
        </p:nvGraphicFramePr>
        <p:xfrm>
          <a:off x="301870" y="1527175"/>
          <a:ext cx="850362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4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30713" y="3175"/>
            <a:ext cx="1428115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4577" y="2421235"/>
            <a:ext cx="518180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« La confiance est</a:t>
            </a:r>
          </a:p>
          <a:p>
            <a:pPr algn="ctr" eaLnBrk="0" hangingPunct="0">
              <a:defRPr/>
            </a:pPr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La bande passante</a:t>
            </a:r>
          </a:p>
          <a:p>
            <a:pPr algn="ctr" eaLnBrk="0" hangingPunct="0">
              <a:defRPr/>
            </a:pPr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De la communication»</a:t>
            </a:r>
          </a:p>
        </p:txBody>
      </p:sp>
      <p:sp>
        <p:nvSpPr>
          <p:cNvPr id="65540" name="ZoneTexte 5"/>
          <p:cNvSpPr txBox="1">
            <a:spLocks noChangeArrowheads="1"/>
          </p:cNvSpPr>
          <p:nvPr/>
        </p:nvSpPr>
        <p:spPr bwMode="auto">
          <a:xfrm>
            <a:off x="3608612" y="4305300"/>
            <a:ext cx="1567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/>
              <a:t>- Karl-Erik Sveiby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2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Les espaces de la communication</a:t>
            </a:r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3349869" y="3351214"/>
            <a:ext cx="2861897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>
            <a:off x="2749062" y="4418014"/>
            <a:ext cx="4064977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4028343" y="2208214"/>
            <a:ext cx="143168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928662" y="1571612"/>
            <a:ext cx="685800" cy="4216400"/>
            <a:chOff x="1416050" y="1371599"/>
            <a:chExt cx="742950" cy="435451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grpSpPr>
        <p:sp>
          <p:nvSpPr>
            <p:cNvPr id="66572" name="AutoShape 17"/>
            <p:cNvSpPr>
              <a:spLocks noChangeArrowheads="1"/>
            </p:cNvSpPr>
            <p:nvPr/>
          </p:nvSpPr>
          <p:spPr bwMode="auto">
            <a:xfrm>
              <a:off x="1416050" y="1371599"/>
              <a:ext cx="742950" cy="4354513"/>
            </a:xfrm>
            <a:prstGeom prst="upArrow">
              <a:avLst>
                <a:gd name="adj1" fmla="val 50000"/>
                <a:gd name="adj2" fmla="val 54487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6573" name="Text Box 20"/>
            <p:cNvSpPr txBox="1">
              <a:spLocks noChangeArrowheads="1"/>
            </p:cNvSpPr>
            <p:nvPr/>
          </p:nvSpPr>
          <p:spPr bwMode="auto">
            <a:xfrm rot="16200000">
              <a:off x="1208930" y="2011779"/>
              <a:ext cx="1098466" cy="45637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71438" tIns="71438" rIns="71438" bIns="71438" anchor="ctr">
              <a:spAutoFit/>
            </a:bodyPr>
            <a:lstStyle/>
            <a:p>
              <a:pPr algn="ctr" defTabSz="762000" eaLnBrk="0" hangingPunct="0"/>
              <a:r>
                <a:rPr lang="fr-FR" sz="1800" b="1">
                  <a:solidFill>
                    <a:schemeClr val="bg1"/>
                  </a:solidFill>
                </a:rPr>
                <a:t>confiance</a:t>
              </a:r>
            </a:p>
          </p:txBody>
        </p:sp>
      </p:grpSp>
      <p:sp>
        <p:nvSpPr>
          <p:cNvPr id="66570" name="Text Box 22"/>
          <p:cNvSpPr txBox="1">
            <a:spLocks noChangeArrowheads="1"/>
          </p:cNvSpPr>
          <p:nvPr/>
        </p:nvSpPr>
        <p:spPr bwMode="auto">
          <a:xfrm>
            <a:off x="4788877" y="5872164"/>
            <a:ext cx="4414672" cy="4520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>
            <a:spAutoFit/>
          </a:bodyPr>
          <a:lstStyle/>
          <a:p>
            <a:pPr algn="ctr" defTabSz="762000" eaLnBrk="0" hangingPunct="0"/>
            <a:r>
              <a:rPr lang="fr-FR" sz="1000" i="1">
                <a:latin typeface="Verdana" pitchFamily="34" charset="0"/>
              </a:rPr>
              <a:t>Source: Dr. Albert, Department of. Psychology, University of Graz</a:t>
            </a:r>
          </a:p>
          <a:p>
            <a:pPr algn="ctr" defTabSz="762000" eaLnBrk="0" hangingPunct="0"/>
            <a:endParaRPr lang="fr-FR" sz="1000" i="1">
              <a:latin typeface="Verdana" pitchFamily="34" charset="0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3065980" y="1536701"/>
          <a:ext cx="5720862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6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Archétypes de collaboration possible</a:t>
            </a:r>
          </a:p>
        </p:txBody>
      </p:sp>
      <p:sp>
        <p:nvSpPr>
          <p:cNvPr id="67588" name="AutoShape 132"/>
          <p:cNvSpPr>
            <a:spLocks noChangeArrowheads="1"/>
          </p:cNvSpPr>
          <p:nvPr/>
        </p:nvSpPr>
        <p:spPr bwMode="auto">
          <a:xfrm>
            <a:off x="6353908" y="1955800"/>
            <a:ext cx="914400" cy="273050"/>
          </a:xfrm>
          <a:custGeom>
            <a:avLst/>
            <a:gdLst>
              <a:gd name="T0" fmla="*/ 34072512 w 21600"/>
              <a:gd name="T1" fmla="*/ 0 h 21600"/>
              <a:gd name="T2" fmla="*/ 0 w 21600"/>
              <a:gd name="T3" fmla="*/ 1725841 h 21600"/>
              <a:gd name="T4" fmla="*/ 34072512 w 21600"/>
              <a:gd name="T5" fmla="*/ 3451681 h 21600"/>
              <a:gd name="T6" fmla="*/ 45430012 w 21600"/>
              <a:gd name="T7" fmla="*/ 17258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pic>
        <p:nvPicPr>
          <p:cNvPr id="6758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1" y="6548438"/>
            <a:ext cx="2271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Text Box 22"/>
          <p:cNvSpPr txBox="1">
            <a:spLocks noChangeArrowheads="1"/>
          </p:cNvSpPr>
          <p:nvPr/>
        </p:nvSpPr>
        <p:spPr bwMode="auto">
          <a:xfrm>
            <a:off x="4239358" y="4191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>
                <a:solidFill>
                  <a:schemeClr val="accent5">
                    <a:lumMod val="50000"/>
                  </a:schemeClr>
                </a:solidFill>
                <a:cs typeface="+mn-cs"/>
              </a:rPr>
              <a:t>Dialogue</a:t>
            </a:r>
            <a:endParaRPr lang="fr-FR" sz="160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38" name="Text Box 23"/>
          <p:cNvSpPr txBox="1">
            <a:spLocks noChangeArrowheads="1"/>
          </p:cNvSpPr>
          <p:nvPr/>
        </p:nvSpPr>
        <p:spPr bwMode="auto">
          <a:xfrm>
            <a:off x="4239358" y="52578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>
                <a:solidFill>
                  <a:schemeClr val="accent5">
                    <a:lumMod val="50000"/>
                  </a:schemeClr>
                </a:solidFill>
                <a:cs typeface="+mn-cs"/>
              </a:rPr>
              <a:t>Contact</a:t>
            </a:r>
            <a:endParaRPr lang="fr-FR" sz="160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39" name="Text Box 24"/>
          <p:cNvSpPr txBox="1">
            <a:spLocks noChangeArrowheads="1"/>
          </p:cNvSpPr>
          <p:nvPr/>
        </p:nvSpPr>
        <p:spPr bwMode="auto">
          <a:xfrm>
            <a:off x="3705958" y="36576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Revue par les pairs</a:t>
            </a:r>
            <a:endParaRPr lang="fr-FR" sz="16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40" name="Text Box 25"/>
          <p:cNvSpPr txBox="1">
            <a:spLocks noChangeArrowheads="1"/>
          </p:cNvSpPr>
          <p:nvPr/>
        </p:nvSpPr>
        <p:spPr bwMode="auto">
          <a:xfrm>
            <a:off x="3705958" y="31242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Production parallèle</a:t>
            </a:r>
            <a:endParaRPr lang="fr-FR" sz="16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41" name="Text Box 26"/>
          <p:cNvSpPr txBox="1">
            <a:spLocks noChangeArrowheads="1"/>
          </p:cNvSpPr>
          <p:nvPr/>
        </p:nvSpPr>
        <p:spPr bwMode="auto">
          <a:xfrm>
            <a:off x="3324958" y="25908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Production séquentielle</a:t>
            </a:r>
            <a:endParaRPr lang="fr-FR" sz="16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42" name="Text Box 27"/>
          <p:cNvSpPr txBox="1">
            <a:spLocks noChangeArrowheads="1"/>
          </p:cNvSpPr>
          <p:nvPr/>
        </p:nvSpPr>
        <p:spPr bwMode="auto">
          <a:xfrm>
            <a:off x="3020158" y="19812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>
                <a:solidFill>
                  <a:schemeClr val="accent5">
                    <a:lumMod val="50000"/>
                  </a:schemeClr>
                </a:solidFill>
                <a:cs typeface="+mn-cs"/>
              </a:rPr>
              <a:t>Synergie auto-adaptative</a:t>
            </a:r>
            <a:endParaRPr lang="fr-FR" sz="160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0743" name="Text Box 28"/>
          <p:cNvSpPr txBox="1">
            <a:spLocks noChangeArrowheads="1"/>
          </p:cNvSpPr>
          <p:nvPr/>
        </p:nvSpPr>
        <p:spPr bwMode="auto">
          <a:xfrm>
            <a:off x="4239358" y="4724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600" b="1">
                <a:solidFill>
                  <a:schemeClr val="accent5">
                    <a:lumMod val="50000"/>
                  </a:schemeClr>
                </a:solidFill>
                <a:cs typeface="+mn-cs"/>
              </a:rPr>
              <a:t>Conversation</a:t>
            </a:r>
            <a:endParaRPr lang="fr-FR" sz="160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67597" name="AutoShape 41"/>
          <p:cNvSpPr>
            <a:spLocks noChangeArrowheads="1"/>
          </p:cNvSpPr>
          <p:nvPr/>
        </p:nvSpPr>
        <p:spPr bwMode="auto">
          <a:xfrm>
            <a:off x="7331320" y="4716464"/>
            <a:ext cx="586154" cy="130175"/>
          </a:xfrm>
          <a:prstGeom prst="curvedDownArrow">
            <a:avLst>
              <a:gd name="adj1" fmla="val 97561"/>
              <a:gd name="adj2" fmla="val 195122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598" name="AutoShape 42"/>
          <p:cNvSpPr>
            <a:spLocks noChangeArrowheads="1"/>
          </p:cNvSpPr>
          <p:nvPr/>
        </p:nvSpPr>
        <p:spPr bwMode="auto">
          <a:xfrm flipH="1" flipV="1">
            <a:off x="7300546" y="5054601"/>
            <a:ext cx="586154" cy="130175"/>
          </a:xfrm>
          <a:prstGeom prst="curvedDownArrow">
            <a:avLst>
              <a:gd name="adj1" fmla="val 97561"/>
              <a:gd name="adj2" fmla="val 195122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599" name="Oval 43"/>
          <p:cNvSpPr>
            <a:spLocks noChangeArrowheads="1"/>
          </p:cNvSpPr>
          <p:nvPr/>
        </p:nvSpPr>
        <p:spPr bwMode="auto">
          <a:xfrm>
            <a:off x="7299081" y="489108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0" name="Oval 44"/>
          <p:cNvSpPr>
            <a:spLocks noChangeArrowheads="1"/>
          </p:cNvSpPr>
          <p:nvPr/>
        </p:nvSpPr>
        <p:spPr bwMode="auto">
          <a:xfrm>
            <a:off x="7769470" y="490061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1" name="Oval 36"/>
          <p:cNvSpPr>
            <a:spLocks noChangeArrowheads="1"/>
          </p:cNvSpPr>
          <p:nvPr/>
        </p:nvSpPr>
        <p:spPr bwMode="auto">
          <a:xfrm>
            <a:off x="6286501" y="538321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2" name="Oval 37"/>
          <p:cNvSpPr>
            <a:spLocks noChangeArrowheads="1"/>
          </p:cNvSpPr>
          <p:nvPr/>
        </p:nvSpPr>
        <p:spPr bwMode="auto">
          <a:xfrm>
            <a:off x="6756889" y="53927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3" name="AutoShape 45"/>
          <p:cNvSpPr>
            <a:spLocks noChangeArrowheads="1"/>
          </p:cNvSpPr>
          <p:nvPr/>
        </p:nvSpPr>
        <p:spPr bwMode="auto">
          <a:xfrm>
            <a:off x="6441831" y="5378450"/>
            <a:ext cx="134815" cy="139700"/>
          </a:xfrm>
          <a:prstGeom prst="rightArrow">
            <a:avLst>
              <a:gd name="adj1" fmla="val 65389"/>
              <a:gd name="adj2" fmla="val 26136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4" name="AutoShape 46"/>
          <p:cNvSpPr>
            <a:spLocks noChangeArrowheads="1"/>
          </p:cNvSpPr>
          <p:nvPr/>
        </p:nvSpPr>
        <p:spPr bwMode="auto">
          <a:xfrm flipH="1">
            <a:off x="6600093" y="5384800"/>
            <a:ext cx="134815" cy="139700"/>
          </a:xfrm>
          <a:prstGeom prst="rightArrow">
            <a:avLst>
              <a:gd name="adj1" fmla="val 65389"/>
              <a:gd name="adj2" fmla="val 26136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5" name="Oval 71"/>
          <p:cNvSpPr>
            <a:spLocks noChangeArrowheads="1"/>
          </p:cNvSpPr>
          <p:nvPr/>
        </p:nvSpPr>
        <p:spPr bwMode="auto">
          <a:xfrm>
            <a:off x="8279424" y="3814764"/>
            <a:ext cx="133350" cy="130175"/>
          </a:xfrm>
          <a:prstGeom prst="ellipse">
            <a:avLst/>
          </a:prstGeom>
          <a:solidFill>
            <a:srgbClr val="FF0066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6" name="Oval 73"/>
          <p:cNvSpPr>
            <a:spLocks noChangeArrowheads="1"/>
          </p:cNvSpPr>
          <p:nvPr/>
        </p:nvSpPr>
        <p:spPr bwMode="auto">
          <a:xfrm>
            <a:off x="7215554" y="3524250"/>
            <a:ext cx="726831" cy="717550"/>
          </a:xfrm>
          <a:prstGeom prst="ellipse">
            <a:avLst/>
          </a:prstGeom>
          <a:noFill/>
          <a:ln w="12700">
            <a:solidFill>
              <a:srgbClr val="FF0066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7" name="Oval 49"/>
          <p:cNvSpPr>
            <a:spLocks noChangeArrowheads="1"/>
          </p:cNvSpPr>
          <p:nvPr/>
        </p:nvSpPr>
        <p:spPr bwMode="auto">
          <a:xfrm>
            <a:off x="6302619" y="41989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8" name="Oval 52"/>
          <p:cNvSpPr>
            <a:spLocks noChangeArrowheads="1"/>
          </p:cNvSpPr>
          <p:nvPr/>
        </p:nvSpPr>
        <p:spPr bwMode="auto">
          <a:xfrm>
            <a:off x="6497516" y="4068763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09" name="Oval 55"/>
          <p:cNvSpPr>
            <a:spLocks noChangeArrowheads="1"/>
          </p:cNvSpPr>
          <p:nvPr/>
        </p:nvSpPr>
        <p:spPr bwMode="auto">
          <a:xfrm flipH="1" flipV="1">
            <a:off x="6293827" y="44037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0" name="AutoShape 76"/>
          <p:cNvSpPr>
            <a:spLocks noChangeArrowheads="1"/>
          </p:cNvSpPr>
          <p:nvPr/>
        </p:nvSpPr>
        <p:spPr bwMode="auto">
          <a:xfrm>
            <a:off x="6447692" y="4241800"/>
            <a:ext cx="257908" cy="254000"/>
          </a:xfrm>
          <a:custGeom>
            <a:avLst/>
            <a:gdLst>
              <a:gd name="T0" fmla="*/ 172504 w 21600"/>
              <a:gd name="T1" fmla="*/ 856509 h 21600"/>
              <a:gd name="T2" fmla="*/ 2685642 w 21600"/>
              <a:gd name="T3" fmla="*/ 2490564 h 21600"/>
              <a:gd name="T4" fmla="*/ 741225 w 21600"/>
              <a:gd name="T5" fmla="*/ 1078171 h 21600"/>
              <a:gd name="T6" fmla="*/ 4061674 w 21600"/>
              <a:gd name="T7" fmla="*/ 1381007 h 21600"/>
              <a:gd name="T8" fmla="*/ 3343034 w 21600"/>
              <a:gd name="T9" fmla="*/ 2050968 h 21600"/>
              <a:gd name="T10" fmla="*/ 2532205 w 21600"/>
              <a:gd name="T11" fmla="*/ 14571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29" y="10376"/>
                </a:moveTo>
                <a:cubicBezTo>
                  <a:pt x="17604" y="6658"/>
                  <a:pt x="14524" y="3758"/>
                  <a:pt x="10800" y="3758"/>
                </a:cubicBezTo>
                <a:cubicBezTo>
                  <a:pt x="6910" y="3758"/>
                  <a:pt x="3758" y="6910"/>
                  <a:pt x="3758" y="10800"/>
                </a:cubicBezTo>
                <a:cubicBezTo>
                  <a:pt x="3758" y="14689"/>
                  <a:pt x="6910" y="17842"/>
                  <a:pt x="10800" y="17842"/>
                </a:cubicBezTo>
                <a:cubicBezTo>
                  <a:pt x="12289" y="17842"/>
                  <a:pt x="13741" y="17369"/>
                  <a:pt x="14945" y="16492"/>
                </a:cubicBezTo>
                <a:lnTo>
                  <a:pt x="17157" y="19530"/>
                </a:lnTo>
                <a:cubicBezTo>
                  <a:pt x="15310" y="20875"/>
                  <a:pt x="1308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512" y="-1"/>
                  <a:pt x="21236" y="4448"/>
                  <a:pt x="21580" y="10149"/>
                </a:cubicBezTo>
                <a:lnTo>
                  <a:pt x="24275" y="9987"/>
                </a:lnTo>
                <a:lnTo>
                  <a:pt x="19980" y="14832"/>
                </a:lnTo>
                <a:lnTo>
                  <a:pt x="15134" y="10538"/>
                </a:lnTo>
                <a:lnTo>
                  <a:pt x="17829" y="10376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1" name="Oval 77"/>
          <p:cNvSpPr>
            <a:spLocks noChangeArrowheads="1"/>
          </p:cNvSpPr>
          <p:nvPr/>
        </p:nvSpPr>
        <p:spPr bwMode="auto">
          <a:xfrm flipH="1" flipV="1">
            <a:off x="6498981" y="453707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2" name="Oval 78"/>
          <p:cNvSpPr>
            <a:spLocks noChangeArrowheads="1"/>
          </p:cNvSpPr>
          <p:nvPr/>
        </p:nvSpPr>
        <p:spPr bwMode="auto">
          <a:xfrm>
            <a:off x="6712927" y="420528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3" name="Oval 79"/>
          <p:cNvSpPr>
            <a:spLocks noChangeArrowheads="1"/>
          </p:cNvSpPr>
          <p:nvPr/>
        </p:nvSpPr>
        <p:spPr bwMode="auto">
          <a:xfrm flipH="1" flipV="1">
            <a:off x="6704135" y="44164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4" name="Oval 82"/>
          <p:cNvSpPr>
            <a:spLocks noChangeArrowheads="1"/>
          </p:cNvSpPr>
          <p:nvPr/>
        </p:nvSpPr>
        <p:spPr bwMode="auto">
          <a:xfrm>
            <a:off x="7304943" y="37036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5" name="Oval 83"/>
          <p:cNvSpPr>
            <a:spLocks noChangeArrowheads="1"/>
          </p:cNvSpPr>
          <p:nvPr/>
        </p:nvSpPr>
        <p:spPr bwMode="auto">
          <a:xfrm>
            <a:off x="7499839" y="357346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6" name="Oval 84"/>
          <p:cNvSpPr>
            <a:spLocks noChangeArrowheads="1"/>
          </p:cNvSpPr>
          <p:nvPr/>
        </p:nvSpPr>
        <p:spPr bwMode="auto">
          <a:xfrm flipH="1" flipV="1">
            <a:off x="7296150" y="39084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7" name="AutoShape 85"/>
          <p:cNvSpPr>
            <a:spLocks noChangeArrowheads="1"/>
          </p:cNvSpPr>
          <p:nvPr/>
        </p:nvSpPr>
        <p:spPr bwMode="auto">
          <a:xfrm>
            <a:off x="7450015" y="3746500"/>
            <a:ext cx="257908" cy="254000"/>
          </a:xfrm>
          <a:custGeom>
            <a:avLst/>
            <a:gdLst>
              <a:gd name="T0" fmla="*/ 172504 w 21600"/>
              <a:gd name="T1" fmla="*/ 856509 h 21600"/>
              <a:gd name="T2" fmla="*/ 2685642 w 21600"/>
              <a:gd name="T3" fmla="*/ 2490564 h 21600"/>
              <a:gd name="T4" fmla="*/ 741225 w 21600"/>
              <a:gd name="T5" fmla="*/ 1078171 h 21600"/>
              <a:gd name="T6" fmla="*/ 4061674 w 21600"/>
              <a:gd name="T7" fmla="*/ 1381007 h 21600"/>
              <a:gd name="T8" fmla="*/ 3343034 w 21600"/>
              <a:gd name="T9" fmla="*/ 2050968 h 21600"/>
              <a:gd name="T10" fmla="*/ 2532205 w 21600"/>
              <a:gd name="T11" fmla="*/ 14571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29" y="10376"/>
                </a:moveTo>
                <a:cubicBezTo>
                  <a:pt x="17604" y="6658"/>
                  <a:pt x="14524" y="3758"/>
                  <a:pt x="10800" y="3758"/>
                </a:cubicBezTo>
                <a:cubicBezTo>
                  <a:pt x="6910" y="3758"/>
                  <a:pt x="3758" y="6910"/>
                  <a:pt x="3758" y="10800"/>
                </a:cubicBezTo>
                <a:cubicBezTo>
                  <a:pt x="3758" y="14689"/>
                  <a:pt x="6910" y="17842"/>
                  <a:pt x="10800" y="17842"/>
                </a:cubicBezTo>
                <a:cubicBezTo>
                  <a:pt x="12289" y="17842"/>
                  <a:pt x="13741" y="17369"/>
                  <a:pt x="14945" y="16492"/>
                </a:cubicBezTo>
                <a:lnTo>
                  <a:pt x="17157" y="19530"/>
                </a:lnTo>
                <a:cubicBezTo>
                  <a:pt x="15310" y="20875"/>
                  <a:pt x="1308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512" y="-1"/>
                  <a:pt x="21236" y="4448"/>
                  <a:pt x="21580" y="10149"/>
                </a:cubicBezTo>
                <a:lnTo>
                  <a:pt x="24275" y="9987"/>
                </a:lnTo>
                <a:lnTo>
                  <a:pt x="19980" y="14832"/>
                </a:lnTo>
                <a:lnTo>
                  <a:pt x="15134" y="10538"/>
                </a:lnTo>
                <a:lnTo>
                  <a:pt x="17829" y="10376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8" name="Oval 86"/>
          <p:cNvSpPr>
            <a:spLocks noChangeArrowheads="1"/>
          </p:cNvSpPr>
          <p:nvPr/>
        </p:nvSpPr>
        <p:spPr bwMode="auto">
          <a:xfrm flipH="1" flipV="1">
            <a:off x="7501304" y="404177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19" name="Oval 87"/>
          <p:cNvSpPr>
            <a:spLocks noChangeArrowheads="1"/>
          </p:cNvSpPr>
          <p:nvPr/>
        </p:nvSpPr>
        <p:spPr bwMode="auto">
          <a:xfrm>
            <a:off x="7715250" y="3709988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0" name="Oval 88"/>
          <p:cNvSpPr>
            <a:spLocks noChangeArrowheads="1"/>
          </p:cNvSpPr>
          <p:nvPr/>
        </p:nvSpPr>
        <p:spPr bwMode="auto">
          <a:xfrm flipH="1" flipV="1">
            <a:off x="7706458" y="39211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1" name="AutoShape 89"/>
          <p:cNvSpPr>
            <a:spLocks noChangeArrowheads="1"/>
          </p:cNvSpPr>
          <p:nvPr/>
        </p:nvSpPr>
        <p:spPr bwMode="auto">
          <a:xfrm>
            <a:off x="8001000" y="3797300"/>
            <a:ext cx="216877" cy="177800"/>
          </a:xfrm>
          <a:prstGeom prst="leftRightArrow">
            <a:avLst>
              <a:gd name="adj1" fmla="val 50000"/>
              <a:gd name="adj2" fmla="val 26429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2" name="Oval 91"/>
          <p:cNvSpPr>
            <a:spLocks noChangeArrowheads="1"/>
          </p:cNvSpPr>
          <p:nvPr/>
        </p:nvSpPr>
        <p:spPr bwMode="auto">
          <a:xfrm>
            <a:off x="6293827" y="316388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3" name="Oval 92"/>
          <p:cNvSpPr>
            <a:spLocks noChangeArrowheads="1"/>
          </p:cNvSpPr>
          <p:nvPr/>
        </p:nvSpPr>
        <p:spPr bwMode="auto">
          <a:xfrm>
            <a:off x="6293827" y="297656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4" name="Oval 93"/>
          <p:cNvSpPr>
            <a:spLocks noChangeArrowheads="1"/>
          </p:cNvSpPr>
          <p:nvPr/>
        </p:nvSpPr>
        <p:spPr bwMode="auto">
          <a:xfrm flipH="1" flipV="1">
            <a:off x="6293827" y="33496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5" name="Oval 95"/>
          <p:cNvSpPr>
            <a:spLocks noChangeArrowheads="1"/>
          </p:cNvSpPr>
          <p:nvPr/>
        </p:nvSpPr>
        <p:spPr bwMode="auto">
          <a:xfrm flipH="1" flipV="1">
            <a:off x="6293827" y="353377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6" name="AutoShape 98"/>
          <p:cNvSpPr>
            <a:spLocks noChangeArrowheads="1"/>
          </p:cNvSpPr>
          <p:nvPr/>
        </p:nvSpPr>
        <p:spPr bwMode="auto">
          <a:xfrm>
            <a:off x="6465277" y="2997200"/>
            <a:ext cx="228600" cy="95250"/>
          </a:xfrm>
          <a:prstGeom prst="homePlate">
            <a:avLst>
              <a:gd name="adj" fmla="val 65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7" name="AutoShape 99"/>
          <p:cNvSpPr>
            <a:spLocks noChangeArrowheads="1"/>
          </p:cNvSpPr>
          <p:nvPr/>
        </p:nvSpPr>
        <p:spPr bwMode="auto">
          <a:xfrm>
            <a:off x="6465277" y="3187700"/>
            <a:ext cx="228600" cy="95250"/>
          </a:xfrm>
          <a:prstGeom prst="homePlate">
            <a:avLst>
              <a:gd name="adj" fmla="val 65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8" name="AutoShape 100"/>
          <p:cNvSpPr>
            <a:spLocks noChangeArrowheads="1"/>
          </p:cNvSpPr>
          <p:nvPr/>
        </p:nvSpPr>
        <p:spPr bwMode="auto">
          <a:xfrm>
            <a:off x="6465277" y="3371850"/>
            <a:ext cx="228600" cy="95250"/>
          </a:xfrm>
          <a:prstGeom prst="homePlate">
            <a:avLst>
              <a:gd name="adj" fmla="val 65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29" name="AutoShape 101"/>
          <p:cNvSpPr>
            <a:spLocks noChangeArrowheads="1"/>
          </p:cNvSpPr>
          <p:nvPr/>
        </p:nvSpPr>
        <p:spPr bwMode="auto">
          <a:xfrm>
            <a:off x="6465277" y="3556000"/>
            <a:ext cx="228600" cy="95250"/>
          </a:xfrm>
          <a:prstGeom prst="homePlate">
            <a:avLst>
              <a:gd name="adj" fmla="val 65000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0" name="Oval 102"/>
          <p:cNvSpPr>
            <a:spLocks noChangeArrowheads="1"/>
          </p:cNvSpPr>
          <p:nvPr/>
        </p:nvSpPr>
        <p:spPr bwMode="auto">
          <a:xfrm>
            <a:off x="7489581" y="27003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1" name="Oval 103"/>
          <p:cNvSpPr>
            <a:spLocks noChangeArrowheads="1"/>
          </p:cNvSpPr>
          <p:nvPr/>
        </p:nvSpPr>
        <p:spPr bwMode="auto">
          <a:xfrm>
            <a:off x="7184781" y="27003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2" name="Oval 104"/>
          <p:cNvSpPr>
            <a:spLocks noChangeArrowheads="1"/>
          </p:cNvSpPr>
          <p:nvPr/>
        </p:nvSpPr>
        <p:spPr bwMode="auto">
          <a:xfrm flipH="1" flipV="1">
            <a:off x="7800243" y="27003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3" name="Oval 105"/>
          <p:cNvSpPr>
            <a:spLocks noChangeArrowheads="1"/>
          </p:cNvSpPr>
          <p:nvPr/>
        </p:nvSpPr>
        <p:spPr bwMode="auto">
          <a:xfrm flipH="1" flipV="1">
            <a:off x="8105043" y="270033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4" name="AutoShape 110"/>
          <p:cNvSpPr>
            <a:spLocks noChangeArrowheads="1"/>
          </p:cNvSpPr>
          <p:nvPr/>
        </p:nvSpPr>
        <p:spPr bwMode="auto">
          <a:xfrm>
            <a:off x="7350369" y="2711450"/>
            <a:ext cx="123092" cy="114300"/>
          </a:xfrm>
          <a:prstGeom prst="homePlate">
            <a:avLst>
              <a:gd name="adj" fmla="val 29167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5" name="AutoShape 111"/>
          <p:cNvSpPr>
            <a:spLocks noChangeArrowheads="1"/>
          </p:cNvSpPr>
          <p:nvPr/>
        </p:nvSpPr>
        <p:spPr bwMode="auto">
          <a:xfrm>
            <a:off x="7655169" y="2711450"/>
            <a:ext cx="123092" cy="114300"/>
          </a:xfrm>
          <a:prstGeom prst="homePlate">
            <a:avLst>
              <a:gd name="adj" fmla="val 29167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6" name="AutoShape 112"/>
          <p:cNvSpPr>
            <a:spLocks noChangeArrowheads="1"/>
          </p:cNvSpPr>
          <p:nvPr/>
        </p:nvSpPr>
        <p:spPr bwMode="auto">
          <a:xfrm>
            <a:off x="7959969" y="2711450"/>
            <a:ext cx="123092" cy="114300"/>
          </a:xfrm>
          <a:prstGeom prst="homePlate">
            <a:avLst>
              <a:gd name="adj" fmla="val 29167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7" name="AutoShape 113"/>
          <p:cNvSpPr>
            <a:spLocks noChangeArrowheads="1"/>
          </p:cNvSpPr>
          <p:nvPr/>
        </p:nvSpPr>
        <p:spPr bwMode="auto">
          <a:xfrm>
            <a:off x="8264769" y="2711450"/>
            <a:ext cx="123092" cy="114300"/>
          </a:xfrm>
          <a:prstGeom prst="homePlate">
            <a:avLst>
              <a:gd name="adj" fmla="val 29167"/>
            </a:avLst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8" name="Oval 114"/>
          <p:cNvSpPr>
            <a:spLocks noChangeArrowheads="1"/>
          </p:cNvSpPr>
          <p:nvPr/>
        </p:nvSpPr>
        <p:spPr bwMode="auto">
          <a:xfrm>
            <a:off x="6024196" y="2001838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39" name="Oval 115"/>
          <p:cNvSpPr>
            <a:spLocks noChangeArrowheads="1"/>
          </p:cNvSpPr>
          <p:nvPr/>
        </p:nvSpPr>
        <p:spPr bwMode="auto">
          <a:xfrm>
            <a:off x="6200043" y="181451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0" name="Oval 116"/>
          <p:cNvSpPr>
            <a:spLocks noChangeArrowheads="1"/>
          </p:cNvSpPr>
          <p:nvPr/>
        </p:nvSpPr>
        <p:spPr bwMode="auto">
          <a:xfrm flipH="1" flipV="1">
            <a:off x="6211766" y="20923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1" name="Oval 117"/>
          <p:cNvSpPr>
            <a:spLocks noChangeArrowheads="1"/>
          </p:cNvSpPr>
          <p:nvPr/>
        </p:nvSpPr>
        <p:spPr bwMode="auto">
          <a:xfrm flipH="1" flipV="1">
            <a:off x="6493119" y="23844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2" name="Oval 118"/>
          <p:cNvSpPr>
            <a:spLocks noChangeArrowheads="1"/>
          </p:cNvSpPr>
          <p:nvPr/>
        </p:nvSpPr>
        <p:spPr bwMode="auto">
          <a:xfrm>
            <a:off x="6440366" y="1906589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3" name="Oval 119"/>
          <p:cNvSpPr>
            <a:spLocks noChangeArrowheads="1"/>
          </p:cNvSpPr>
          <p:nvPr/>
        </p:nvSpPr>
        <p:spPr bwMode="auto">
          <a:xfrm>
            <a:off x="6586904" y="1687514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4" name="Oval 120"/>
          <p:cNvSpPr>
            <a:spLocks noChangeArrowheads="1"/>
          </p:cNvSpPr>
          <p:nvPr/>
        </p:nvSpPr>
        <p:spPr bwMode="auto">
          <a:xfrm flipH="1" flipV="1">
            <a:off x="6657243" y="203517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45" name="Oval 121"/>
          <p:cNvSpPr>
            <a:spLocks noChangeArrowheads="1"/>
          </p:cNvSpPr>
          <p:nvPr/>
        </p:nvSpPr>
        <p:spPr bwMode="auto">
          <a:xfrm flipH="1" flipV="1">
            <a:off x="6428643" y="2155826"/>
            <a:ext cx="133350" cy="130175"/>
          </a:xfrm>
          <a:prstGeom prst="ellipse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cxnSp>
        <p:nvCxnSpPr>
          <p:cNvPr id="67646" name="AutoShape 122"/>
          <p:cNvCxnSpPr>
            <a:cxnSpLocks noChangeShapeType="1"/>
            <a:stCxn id="67639" idx="5"/>
            <a:endCxn id="67642" idx="2"/>
          </p:cNvCxnSpPr>
          <p:nvPr/>
        </p:nvCxnSpPr>
        <p:spPr bwMode="auto">
          <a:xfrm rot="16200000" flipH="1">
            <a:off x="6354336" y="1885646"/>
            <a:ext cx="46037" cy="126023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47" name="AutoShape 123"/>
          <p:cNvCxnSpPr>
            <a:cxnSpLocks noChangeShapeType="1"/>
            <a:stCxn id="67639" idx="6"/>
            <a:endCxn id="67643" idx="2"/>
          </p:cNvCxnSpPr>
          <p:nvPr/>
        </p:nvCxnSpPr>
        <p:spPr bwMode="auto">
          <a:xfrm flipV="1">
            <a:off x="6333392" y="1752600"/>
            <a:ext cx="253512" cy="127000"/>
          </a:xfrm>
          <a:prstGeom prst="curvedConnector3">
            <a:avLst>
              <a:gd name="adj1" fmla="val 49713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48" name="AutoShape 124"/>
          <p:cNvCxnSpPr>
            <a:cxnSpLocks noChangeShapeType="1"/>
            <a:stCxn id="67643" idx="5"/>
            <a:endCxn id="67644" idx="5"/>
          </p:cNvCxnSpPr>
          <p:nvPr/>
        </p:nvCxnSpPr>
        <p:spPr bwMode="auto">
          <a:xfrm rot="5400000">
            <a:off x="6561688" y="1914709"/>
            <a:ext cx="255587" cy="23446"/>
          </a:xfrm>
          <a:prstGeom prst="curvedConnector3">
            <a:avLst>
              <a:gd name="adj1" fmla="val 49690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49" name="AutoShape 125"/>
          <p:cNvCxnSpPr>
            <a:cxnSpLocks noChangeShapeType="1"/>
            <a:stCxn id="67642" idx="7"/>
            <a:endCxn id="67643" idx="3"/>
          </p:cNvCxnSpPr>
          <p:nvPr/>
        </p:nvCxnSpPr>
        <p:spPr bwMode="auto">
          <a:xfrm rot="-5400000">
            <a:off x="6516810" y="1836494"/>
            <a:ext cx="127000" cy="51288"/>
          </a:xfrm>
          <a:prstGeom prst="curved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0" name="AutoShape 126"/>
          <p:cNvCxnSpPr>
            <a:cxnSpLocks noChangeShapeType="1"/>
            <a:stCxn id="67640" idx="3"/>
            <a:endCxn id="67642" idx="4"/>
          </p:cNvCxnSpPr>
          <p:nvPr/>
        </p:nvCxnSpPr>
        <p:spPr bwMode="auto">
          <a:xfrm rot="-5400000">
            <a:off x="6379614" y="1983215"/>
            <a:ext cx="74612" cy="181708"/>
          </a:xfrm>
          <a:prstGeom prst="curvedConnector3">
            <a:avLst>
              <a:gd name="adj1" fmla="val 61704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1" name="AutoShape 127"/>
          <p:cNvCxnSpPr>
            <a:cxnSpLocks noChangeShapeType="1"/>
            <a:stCxn id="67638" idx="7"/>
            <a:endCxn id="67639" idx="3"/>
          </p:cNvCxnSpPr>
          <p:nvPr/>
        </p:nvCxnSpPr>
        <p:spPr bwMode="auto">
          <a:xfrm rot="-5400000">
            <a:off x="6131169" y="1932965"/>
            <a:ext cx="95250" cy="80596"/>
          </a:xfrm>
          <a:prstGeom prst="curved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2" name="AutoShape 128"/>
          <p:cNvCxnSpPr>
            <a:cxnSpLocks noChangeShapeType="1"/>
            <a:stCxn id="67638" idx="4"/>
            <a:endCxn id="67641" idx="6"/>
          </p:cNvCxnSpPr>
          <p:nvPr/>
        </p:nvCxnSpPr>
        <p:spPr bwMode="auto">
          <a:xfrm rot="16200000" flipH="1">
            <a:off x="6134344" y="2089273"/>
            <a:ext cx="317500" cy="402980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3" name="AutoShape 129"/>
          <p:cNvCxnSpPr>
            <a:cxnSpLocks noChangeShapeType="1"/>
            <a:stCxn id="67640" idx="1"/>
            <a:endCxn id="67641" idx="5"/>
          </p:cNvCxnSpPr>
          <p:nvPr/>
        </p:nvCxnSpPr>
        <p:spPr bwMode="auto">
          <a:xfrm rot="16200000" flipH="1">
            <a:off x="6319044" y="2208885"/>
            <a:ext cx="201612" cy="187569"/>
          </a:xfrm>
          <a:prstGeom prst="curvedConnector3">
            <a:avLst>
              <a:gd name="adj1" fmla="val 50394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4" name="AutoShape 130"/>
          <p:cNvCxnSpPr>
            <a:cxnSpLocks noChangeShapeType="1"/>
            <a:stCxn id="67645" idx="3"/>
            <a:endCxn id="67644" idx="6"/>
          </p:cNvCxnSpPr>
          <p:nvPr/>
        </p:nvCxnSpPr>
        <p:spPr bwMode="auto">
          <a:xfrm rot="-5400000">
            <a:off x="6563519" y="2079687"/>
            <a:ext cx="74612" cy="115765"/>
          </a:xfrm>
          <a:prstGeom prst="curvedConnector2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cxnSp>
        <p:nvCxnSpPr>
          <p:cNvPr id="67655" name="AutoShape 131"/>
          <p:cNvCxnSpPr>
            <a:cxnSpLocks noChangeShapeType="1"/>
            <a:stCxn id="67641" idx="3"/>
            <a:endCxn id="67644" idx="0"/>
          </p:cNvCxnSpPr>
          <p:nvPr/>
        </p:nvCxnSpPr>
        <p:spPr bwMode="auto">
          <a:xfrm rot="-5400000">
            <a:off x="6546973" y="2225798"/>
            <a:ext cx="238125" cy="117231"/>
          </a:xfrm>
          <a:prstGeom prst="curvedConnector3">
            <a:avLst>
              <a:gd name="adj1" fmla="val 54000"/>
            </a:avLst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  <p:pic>
        <p:nvPicPr>
          <p:cNvPr id="67656" name="Picture 133" descr="C:\Program Files\Mindjet\MindManager 2002\symbols\MM Illustrations\Signs\arrow and targe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320" y="1984376"/>
            <a:ext cx="3091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7" name="Picture 134" descr="C:\Program Files\Mindjet\MindManager 2002\symbols\MM Illustrations\Signs\arrow and targe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7427" y="2644776"/>
            <a:ext cx="3091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8" name="Picture 135" descr="C:\Program Files\Mindjet\MindManager 2002\symbols\MM Illustrations\Signs\arrow and targe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612" y="3184526"/>
            <a:ext cx="3091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59" name="Oval 136"/>
          <p:cNvSpPr>
            <a:spLocks noChangeArrowheads="1"/>
          </p:cNvSpPr>
          <p:nvPr/>
        </p:nvSpPr>
        <p:spPr bwMode="auto">
          <a:xfrm>
            <a:off x="5961185" y="1574800"/>
            <a:ext cx="1002323" cy="1047750"/>
          </a:xfrm>
          <a:prstGeom prst="ellipse">
            <a:avLst/>
          </a:prstGeom>
          <a:noFill/>
          <a:ln w="12700">
            <a:solidFill>
              <a:srgbClr val="FF0066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lIns="71438" tIns="71438" rIns="71438" bIns="71438" anchor="ctr"/>
          <a:lstStyle/>
          <a:p>
            <a:pPr algn="ctr" eaLnBrk="0" hangingPunct="0"/>
            <a:endParaRPr lang="en-US"/>
          </a:p>
        </p:txBody>
      </p:sp>
      <p:sp>
        <p:nvSpPr>
          <p:cNvPr id="67660" name="Text Box 137"/>
          <p:cNvSpPr txBox="1">
            <a:spLocks noChangeArrowheads="1"/>
          </p:cNvSpPr>
          <p:nvPr/>
        </p:nvSpPr>
        <p:spPr bwMode="auto">
          <a:xfrm>
            <a:off x="6424246" y="6037263"/>
            <a:ext cx="2491154" cy="4520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71438" tIns="71438" rIns="71438" bIns="71438" anchor="ctr">
            <a:spAutoFit/>
          </a:bodyPr>
          <a:lstStyle/>
          <a:p>
            <a:pPr algn="ctr" defTabSz="762000" eaLnBrk="0" hangingPunct="0"/>
            <a:r>
              <a:rPr lang="fr-FR" sz="1000" i="1">
                <a:latin typeface="Verdana" pitchFamily="34" charset="0"/>
              </a:rPr>
              <a:t>Inspiré par Janet Salmons, vision2lead </a:t>
            </a:r>
          </a:p>
        </p:txBody>
      </p:sp>
      <p:graphicFrame>
        <p:nvGraphicFramePr>
          <p:cNvPr id="89" name="Diagramme 88"/>
          <p:cNvGraphicFramePr/>
          <p:nvPr/>
        </p:nvGraphicFramePr>
        <p:xfrm>
          <a:off x="785446" y="1651001"/>
          <a:ext cx="3610708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7" name="Rectangle 76"/>
          <p:cNvSpPr/>
          <p:nvPr/>
        </p:nvSpPr>
        <p:spPr>
          <a:xfrm>
            <a:off x="3357554" y="2571744"/>
            <a:ext cx="5572164" cy="1714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0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Outils de collaboration typiques</a:t>
            </a:r>
          </a:p>
        </p:txBody>
      </p:sp>
      <p:sp>
        <p:nvSpPr>
          <p:cNvPr id="68613" name="Text Box 137"/>
          <p:cNvSpPr txBox="1">
            <a:spLocks noChangeArrowheads="1"/>
          </p:cNvSpPr>
          <p:nvPr/>
        </p:nvSpPr>
        <p:spPr bwMode="auto">
          <a:xfrm>
            <a:off x="6424246" y="6037263"/>
            <a:ext cx="2491154" cy="4520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71438" tIns="71438" rIns="71438" bIns="71438" anchor="ctr">
            <a:spAutoFit/>
          </a:bodyPr>
          <a:lstStyle/>
          <a:p>
            <a:pPr algn="ctr" defTabSz="762000" eaLnBrk="0" hangingPunct="0"/>
            <a:r>
              <a:rPr lang="fr-FR" sz="1000" i="1">
                <a:latin typeface="Verdana" pitchFamily="34" charset="0"/>
              </a:rPr>
              <a:t>Inspiré par Janet Salmons, vision2lead </a:t>
            </a:r>
          </a:p>
        </p:txBody>
      </p:sp>
      <p:graphicFrame>
        <p:nvGraphicFramePr>
          <p:cNvPr id="89" name="Diagramme 88"/>
          <p:cNvGraphicFramePr/>
          <p:nvPr/>
        </p:nvGraphicFramePr>
        <p:xfrm>
          <a:off x="785446" y="1651001"/>
          <a:ext cx="3610708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8615" name="Text Box 28"/>
          <p:cNvSpPr txBox="1">
            <a:spLocks noChangeArrowheads="1"/>
          </p:cNvSpPr>
          <p:nvPr/>
        </p:nvSpPr>
        <p:spPr bwMode="auto">
          <a:xfrm>
            <a:off x="4554416" y="1638300"/>
            <a:ext cx="4261338" cy="1169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 dirty="0">
                <a:solidFill>
                  <a:srgbClr val="C00000"/>
                </a:solidFill>
              </a:rPr>
              <a:t>Communication intrusive: </a:t>
            </a:r>
            <a:r>
              <a:rPr lang="fr-FR" sz="1400" dirty="0">
                <a:solidFill>
                  <a:srgbClr val="C00000"/>
                </a:solidFill>
              </a:rPr>
              <a:t>Messagerie instantanée, « chat », multimédia, alertes...</a:t>
            </a:r>
          </a:p>
          <a:p>
            <a:pPr eaLnBrk="0" hangingPunct="0"/>
            <a:endParaRPr lang="fr-FR" sz="1400" b="1" dirty="0">
              <a:solidFill>
                <a:srgbClr val="C00000"/>
              </a:solidFill>
            </a:endParaRPr>
          </a:p>
          <a:p>
            <a:pPr eaLnBrk="0" hangingPunct="0"/>
            <a:r>
              <a:rPr lang="fr-FR" sz="1400" b="1" dirty="0">
                <a:solidFill>
                  <a:srgbClr val="C00000"/>
                </a:solidFill>
              </a:rPr>
              <a:t>Espaces projet:</a:t>
            </a:r>
            <a:r>
              <a:rPr lang="fr-FR" sz="1400" dirty="0">
                <a:solidFill>
                  <a:srgbClr val="C00000"/>
                </a:solidFill>
              </a:rPr>
              <a:t> tâches, calendrier partagé, livrables...</a:t>
            </a:r>
          </a:p>
          <a:p>
            <a:pPr eaLnBrk="0" hangingPunct="0"/>
            <a:r>
              <a:rPr lang="fr-FR" sz="1400" b="1" dirty="0">
                <a:solidFill>
                  <a:srgbClr val="C00000"/>
                </a:solidFill>
              </a:rPr>
              <a:t>Production parallèle:</a:t>
            </a:r>
            <a:r>
              <a:rPr lang="fr-FR" sz="1400" dirty="0">
                <a:solidFill>
                  <a:srgbClr val="C00000"/>
                </a:solidFill>
              </a:rPr>
              <a:t> Wiki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68616" name="Text Box 29"/>
          <p:cNvSpPr txBox="1">
            <a:spLocks noChangeArrowheads="1"/>
          </p:cNvSpPr>
          <p:nvPr/>
        </p:nvSpPr>
        <p:spPr bwMode="auto">
          <a:xfrm>
            <a:off x="4554415" y="3771900"/>
            <a:ext cx="3446585" cy="954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 dirty="0">
                <a:solidFill>
                  <a:schemeClr val="bg1"/>
                </a:solidFill>
              </a:rPr>
              <a:t>Conversation: </a:t>
            </a:r>
            <a:r>
              <a:rPr lang="fr-FR" sz="1400" dirty="0">
                <a:solidFill>
                  <a:schemeClr val="bg1"/>
                </a:solidFill>
              </a:rPr>
              <a:t>Blog, forum</a:t>
            </a:r>
            <a:endParaRPr lang="fr-FR" sz="1400" b="1" dirty="0">
              <a:solidFill>
                <a:schemeClr val="bg1"/>
              </a:solidFill>
            </a:endParaRPr>
          </a:p>
          <a:p>
            <a:pPr eaLnBrk="0" hangingPunct="0"/>
            <a:r>
              <a:rPr lang="fr-FR" sz="1400" b="1" dirty="0">
                <a:solidFill>
                  <a:schemeClr val="bg1"/>
                </a:solidFill>
              </a:rPr>
              <a:t>Messagerie: </a:t>
            </a:r>
            <a:r>
              <a:rPr lang="fr-FR" sz="1400" dirty="0">
                <a:solidFill>
                  <a:schemeClr val="bg1"/>
                </a:solidFill>
              </a:rPr>
              <a:t>e-mail</a:t>
            </a:r>
            <a:endParaRPr lang="fr-FR" sz="1400" b="1" dirty="0">
              <a:solidFill>
                <a:schemeClr val="bg1"/>
              </a:solidFill>
            </a:endParaRPr>
          </a:p>
          <a:p>
            <a:pPr eaLnBrk="0" hangingPunct="0"/>
            <a:r>
              <a:rPr lang="fr-FR" sz="1400" b="1" dirty="0">
                <a:solidFill>
                  <a:schemeClr val="bg1"/>
                </a:solidFill>
              </a:rPr>
              <a:t>Filtrage: </a:t>
            </a:r>
            <a:r>
              <a:rPr lang="fr-FR" sz="1400" dirty="0">
                <a:solidFill>
                  <a:schemeClr val="bg1"/>
                </a:solidFill>
              </a:rPr>
              <a:t>Abonnements, Alertes...</a:t>
            </a:r>
          </a:p>
          <a:p>
            <a:pPr eaLnBrk="0" hangingPunct="0"/>
            <a:r>
              <a:rPr lang="fr-FR" sz="1400" b="1" dirty="0">
                <a:solidFill>
                  <a:schemeClr val="bg1"/>
                </a:solidFill>
              </a:rPr>
              <a:t>Réseaux sociaux: </a:t>
            </a:r>
            <a:r>
              <a:rPr lang="fr-FR" sz="1400" dirty="0" err="1">
                <a:solidFill>
                  <a:schemeClr val="bg1"/>
                </a:solidFill>
              </a:rPr>
              <a:t>Facebook</a:t>
            </a:r>
            <a:r>
              <a:rPr lang="fr-FR" sz="1400" dirty="0">
                <a:solidFill>
                  <a:schemeClr val="bg1"/>
                </a:solidFill>
              </a:rPr>
              <a:t>, </a:t>
            </a:r>
            <a:r>
              <a:rPr lang="fr-FR" sz="1400" dirty="0" err="1">
                <a:solidFill>
                  <a:schemeClr val="bg1"/>
                </a:solidFill>
              </a:rPr>
              <a:t>LinkedIn</a:t>
            </a:r>
            <a:r>
              <a:rPr lang="fr-FR" sz="1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8617" name="Text Box 30"/>
          <p:cNvSpPr txBox="1">
            <a:spLocks noChangeArrowheads="1"/>
          </p:cNvSpPr>
          <p:nvPr/>
        </p:nvSpPr>
        <p:spPr bwMode="auto">
          <a:xfrm>
            <a:off x="4554415" y="5080001"/>
            <a:ext cx="3782158" cy="307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 dirty="0">
                <a:solidFill>
                  <a:schemeClr val="bg1"/>
                </a:solidFill>
              </a:rPr>
              <a:t>Diffusion: </a:t>
            </a:r>
            <a:r>
              <a:rPr lang="fr-FR" sz="1400" dirty="0">
                <a:solidFill>
                  <a:schemeClr val="bg1"/>
                </a:solidFill>
              </a:rPr>
              <a:t>Publicité, newsletters, « pourriels »</a:t>
            </a:r>
          </a:p>
        </p:txBody>
      </p:sp>
      <p:sp>
        <p:nvSpPr>
          <p:cNvPr id="68618" name="Text Box 31"/>
          <p:cNvSpPr txBox="1">
            <a:spLocks noChangeArrowheads="1"/>
          </p:cNvSpPr>
          <p:nvPr/>
        </p:nvSpPr>
        <p:spPr bwMode="auto">
          <a:xfrm>
            <a:off x="4554416" y="2933701"/>
            <a:ext cx="4009292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 dirty="0">
                <a:solidFill>
                  <a:srgbClr val="C00000"/>
                </a:solidFill>
              </a:rPr>
              <a:t>Dialogue: </a:t>
            </a:r>
            <a:r>
              <a:rPr lang="fr-FR" sz="1400" dirty="0">
                <a:solidFill>
                  <a:srgbClr val="C00000"/>
                </a:solidFill>
              </a:rPr>
              <a:t>forum autour d’un document</a:t>
            </a:r>
            <a:endParaRPr lang="fr-FR" sz="1400" b="1" dirty="0">
              <a:solidFill>
                <a:srgbClr val="C00000"/>
              </a:solidFill>
            </a:endParaRPr>
          </a:p>
          <a:p>
            <a:pPr eaLnBrk="0" hangingPunct="0"/>
            <a:r>
              <a:rPr lang="fr-FR" sz="1400" b="1" dirty="0">
                <a:solidFill>
                  <a:srgbClr val="C00000"/>
                </a:solidFill>
              </a:rPr>
              <a:t>Conférence: </a:t>
            </a:r>
            <a:r>
              <a:rPr lang="fr-FR" sz="1400" dirty="0">
                <a:solidFill>
                  <a:srgbClr val="C00000"/>
                </a:solidFill>
              </a:rPr>
              <a:t>web-séminaire</a:t>
            </a:r>
          </a:p>
        </p:txBody>
      </p:sp>
      <p:pic>
        <p:nvPicPr>
          <p:cNvPr id="10" name="Image 9" descr="Web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459" y="1643050"/>
            <a:ext cx="9154037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000108"/>
            <a:ext cx="9144000" cy="4000528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14480" y="1428736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La grande idée du Web 2.0</a:t>
            </a:r>
          </a:p>
          <a:p>
            <a:endParaRPr lang="fr-FR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Données fraiches et utiles : c’est le cœur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La possibilité de manipuler les données par les autres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Les applications « vivantes » peuvent être manipulées</a:t>
            </a:r>
          </a:p>
          <a:p>
            <a:r>
              <a:rPr lang="fr-FR" b="1" dirty="0" err="1" smtClean="0">
                <a:solidFill>
                  <a:schemeClr val="bg1"/>
                </a:solidFill>
                <a:latin typeface="Tw Cen MT" pitchFamily="34" charset="0"/>
              </a:rPr>
              <a:t>Recolter</a:t>
            </a:r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 les expériences collectives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« LE web comme plateforme », indépendante des plateformes utilisateurs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Attention particulière sur la participation, plutôt que la publication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Avoir confiance dans les utilisateurs pour fournir du </a:t>
            </a:r>
            <a:r>
              <a:rPr lang="fr-FR" b="1" dirty="0" err="1" smtClean="0">
                <a:solidFill>
                  <a:schemeClr val="bg1"/>
                </a:solidFill>
                <a:latin typeface="Tw Cen MT" pitchFamily="34" charset="0"/>
              </a:rPr>
              <a:t>conteneu</a:t>
            </a:r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 fiable.</a:t>
            </a:r>
            <a:endParaRPr lang="fr-FR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675</Words>
  <Application>Microsoft Office PowerPoint</Application>
  <PresentationFormat>Affichage à l'écran (4:3)</PresentationFormat>
  <Paragraphs>138</Paragraphs>
  <Slides>36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Les besoins selon Maslow</vt:lpstr>
      <vt:lpstr>Diapositive 3</vt:lpstr>
      <vt:lpstr>En deux mots…</vt:lpstr>
      <vt:lpstr>Diapositive 5</vt:lpstr>
      <vt:lpstr>Les espaces de la communication</vt:lpstr>
      <vt:lpstr>Archétypes de collaboration possible</vt:lpstr>
      <vt:lpstr>Outils de collaboration typiques</vt:lpstr>
      <vt:lpstr>Diapositive 9</vt:lpstr>
      <vt:lpstr>Quelles conséquences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Anticiper et prendre en  compte de nouvelles réalités</vt:lpstr>
      <vt:lpstr>Diapositive 23</vt:lpstr>
      <vt:lpstr>A</vt:lpstr>
      <vt:lpstr>Les citoyens participent activement au débat public et aux différentes décisions concernant la politique locale, régionale, voire nationale.</vt:lpstr>
      <vt:lpstr>L’examen des propositions constructives des citoyens, à travers une organisation du système démocratique et consultatif.</vt:lpstr>
      <vt:lpstr>A</vt:lpstr>
      <vt:lpstr>Archétypes de collaboration possible</vt:lpstr>
      <vt:lpstr>       La participation des citoyens s’effectue en 3 étapes :</vt:lpstr>
      <vt:lpstr>       Linkedin</vt:lpstr>
      <vt:lpstr>Dictator’ed in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hp</cp:lastModifiedBy>
  <cp:revision>34</cp:revision>
  <dcterms:created xsi:type="dcterms:W3CDTF">2012-04-04T22:27:17Z</dcterms:created>
  <dcterms:modified xsi:type="dcterms:W3CDTF">2021-05-19T00:24:32Z</dcterms:modified>
</cp:coreProperties>
</file>